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18"/>
  </p:notesMasterIdLst>
  <p:sldIdLst>
    <p:sldId id="256" r:id="rId2"/>
    <p:sldId id="257" r:id="rId3"/>
    <p:sldId id="259" r:id="rId4"/>
    <p:sldId id="260" r:id="rId5"/>
    <p:sldId id="258"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795EC2-C0B6-C740-88B5-D03F8D28FE82}" v="306" dt="2024-04-18T02:19:32.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45"/>
    <p:restoredTop sz="94660"/>
  </p:normalViewPr>
  <p:slideViewPr>
    <p:cSldViewPr snapToGrid="0">
      <p:cViewPr varScale="1">
        <p:scale>
          <a:sx n="90" d="100"/>
          <a:sy n="90" d="100"/>
        </p:scale>
        <p:origin x="240"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dammare" userId="75195f3a-829f-4914-ab52-8840f579831a" providerId="ADAL" clId="{F8795EC2-C0B6-C740-88B5-D03F8D28FE82}"/>
    <pc:docChg chg="undo redo custSel addSld delSld modSld">
      <pc:chgData name="sdammare" userId="75195f3a-829f-4914-ab52-8840f579831a" providerId="ADAL" clId="{F8795EC2-C0B6-C740-88B5-D03F8D28FE82}" dt="2024-04-18T13:55:23.062" v="3567" actId="26606"/>
      <pc:docMkLst>
        <pc:docMk/>
      </pc:docMkLst>
      <pc:sldChg chg="addSp delSp modSp mod modTransition setBg delDesignElem">
        <pc:chgData name="sdammare" userId="75195f3a-829f-4914-ab52-8840f579831a" providerId="ADAL" clId="{F8795EC2-C0B6-C740-88B5-D03F8D28FE82}" dt="2024-04-18T02:15:52.940" v="3544" actId="14100"/>
        <pc:sldMkLst>
          <pc:docMk/>
          <pc:sldMk cId="2962488090" sldId="256"/>
        </pc:sldMkLst>
        <pc:spChg chg="mod ord">
          <ac:chgData name="sdammare" userId="75195f3a-829f-4914-ab52-8840f579831a" providerId="ADAL" clId="{F8795EC2-C0B6-C740-88B5-D03F8D28FE82}" dt="2024-04-18T02:15:52.940" v="3544" actId="14100"/>
          <ac:spMkLst>
            <pc:docMk/>
            <pc:sldMk cId="2962488090" sldId="256"/>
            <ac:spMk id="2" creationId="{5E4C7EE6-8B76-B699-B460-1CE4C109325A}"/>
          </ac:spMkLst>
        </pc:spChg>
        <pc:spChg chg="add del">
          <ac:chgData name="sdammare" userId="75195f3a-829f-4914-ab52-8840f579831a" providerId="ADAL" clId="{F8795EC2-C0B6-C740-88B5-D03F8D28FE82}" dt="2024-04-18T02:08:31.122" v="3370" actId="11529"/>
          <ac:spMkLst>
            <pc:docMk/>
            <pc:sldMk cId="2962488090" sldId="256"/>
            <ac:spMk id="3" creationId="{DA9AFF04-C914-522E-F54C-A95CC73728E0}"/>
          </ac:spMkLst>
        </pc:spChg>
        <pc:spChg chg="mod">
          <ac:chgData name="sdammare" userId="75195f3a-829f-4914-ab52-8840f579831a" providerId="ADAL" clId="{F8795EC2-C0B6-C740-88B5-D03F8D28FE82}" dt="2024-04-16T03:34:42.258" v="1531" actId="26606"/>
          <ac:spMkLst>
            <pc:docMk/>
            <pc:sldMk cId="2962488090" sldId="256"/>
            <ac:spMk id="5" creationId="{BBD02F6B-4EFA-D003-C60A-3574BFEB8FE6}"/>
          </ac:spMkLst>
        </pc:spChg>
        <pc:spChg chg="add mod">
          <ac:chgData name="sdammare" userId="75195f3a-829f-4914-ab52-8840f579831a" providerId="ADAL" clId="{F8795EC2-C0B6-C740-88B5-D03F8D28FE82}" dt="2024-04-18T02:10:16.565" v="3524" actId="207"/>
          <ac:spMkLst>
            <pc:docMk/>
            <pc:sldMk cId="2962488090" sldId="256"/>
            <ac:spMk id="6" creationId="{F1FDDE7F-FB6B-DEFE-8772-25384DFB8870}"/>
          </ac:spMkLst>
        </pc:spChg>
        <pc:spChg chg="add del">
          <ac:chgData name="sdammare" userId="75195f3a-829f-4914-ab52-8840f579831a" providerId="ADAL" clId="{F8795EC2-C0B6-C740-88B5-D03F8D28FE82}" dt="2024-04-18T02:04:57.413" v="3304" actId="26606"/>
          <ac:spMkLst>
            <pc:docMk/>
            <pc:sldMk cId="2962488090" sldId="256"/>
            <ac:spMk id="10" creationId="{ECC07320-C2CA-4E29-8481-9D9E143C7788}"/>
          </ac:spMkLst>
        </pc:spChg>
        <pc:spChg chg="add del">
          <ac:chgData name="sdammare" userId="75195f3a-829f-4914-ab52-8840f579831a" providerId="ADAL" clId="{F8795EC2-C0B6-C740-88B5-D03F8D28FE82}" dt="2024-04-18T02:04:57.413" v="3304" actId="26606"/>
          <ac:spMkLst>
            <pc:docMk/>
            <pc:sldMk cId="2962488090" sldId="256"/>
            <ac:spMk id="12" creationId="{178FB36B-5BFE-42CA-BC60-1115E0D95EEC}"/>
          </ac:spMkLst>
        </pc:spChg>
        <pc:spChg chg="add">
          <ac:chgData name="sdammare" userId="75195f3a-829f-4914-ab52-8840f579831a" providerId="ADAL" clId="{F8795EC2-C0B6-C740-88B5-D03F8D28FE82}" dt="2024-04-18T02:04:57.413" v="3304" actId="26606"/>
          <ac:spMkLst>
            <pc:docMk/>
            <pc:sldMk cId="2962488090" sldId="256"/>
            <ac:spMk id="17" creationId="{ECC07320-C2CA-4E29-8481-9D9E143C7788}"/>
          </ac:spMkLst>
        </pc:spChg>
        <pc:spChg chg="add">
          <ac:chgData name="sdammare" userId="75195f3a-829f-4914-ab52-8840f579831a" providerId="ADAL" clId="{F8795EC2-C0B6-C740-88B5-D03F8D28FE82}" dt="2024-04-18T02:04:57.413" v="3304" actId="26606"/>
          <ac:spMkLst>
            <pc:docMk/>
            <pc:sldMk cId="2962488090" sldId="256"/>
            <ac:spMk id="19" creationId="{178FB36B-5BFE-42CA-BC60-1115E0D95EEC}"/>
          </ac:spMkLst>
        </pc:spChg>
        <pc:spChg chg="del">
          <ac:chgData name="sdammare" userId="75195f3a-829f-4914-ab52-8840f579831a" providerId="ADAL" clId="{F8795EC2-C0B6-C740-88B5-D03F8D28FE82}" dt="2024-04-13T01:38:17.445" v="640"/>
          <ac:spMkLst>
            <pc:docMk/>
            <pc:sldMk cId="2962488090" sldId="256"/>
            <ac:spMk id="33" creationId="{7A18C9FB-EC4C-4DAE-8F7D-C6E5AF607958}"/>
          </ac:spMkLst>
        </pc:spChg>
        <pc:spChg chg="del">
          <ac:chgData name="sdammare" userId="75195f3a-829f-4914-ab52-8840f579831a" providerId="ADAL" clId="{F8795EC2-C0B6-C740-88B5-D03F8D28FE82}" dt="2024-04-13T01:38:17.445" v="640"/>
          <ac:spMkLst>
            <pc:docMk/>
            <pc:sldMk cId="2962488090" sldId="256"/>
            <ac:spMk id="34" creationId="{B47A9921-6509-49C2-BEBF-924F28066091}"/>
          </ac:spMkLst>
        </pc:spChg>
        <pc:picChg chg="mod">
          <ac:chgData name="sdammare" userId="75195f3a-829f-4914-ab52-8840f579831a" providerId="ADAL" clId="{F8795EC2-C0B6-C740-88B5-D03F8D28FE82}" dt="2024-04-16T03:34:42.258" v="1531" actId="26606"/>
          <ac:picMkLst>
            <pc:docMk/>
            <pc:sldMk cId="2962488090" sldId="256"/>
            <ac:picMk id="4" creationId="{43F2D983-6CE4-928A-1710-9F7BABE43B84}"/>
          </ac:picMkLst>
        </pc:picChg>
      </pc:sldChg>
      <pc:sldChg chg="addSp delSp modSp mod modTransition setBg">
        <pc:chgData name="sdammare" userId="75195f3a-829f-4914-ab52-8840f579831a" providerId="ADAL" clId="{F8795EC2-C0B6-C740-88B5-D03F8D28FE82}" dt="2024-04-18T02:01:51.659" v="3280"/>
        <pc:sldMkLst>
          <pc:docMk/>
          <pc:sldMk cId="1342823459" sldId="257"/>
        </pc:sldMkLst>
        <pc:spChg chg="mod">
          <ac:chgData name="sdammare" userId="75195f3a-829f-4914-ab52-8840f579831a" providerId="ADAL" clId="{F8795EC2-C0B6-C740-88B5-D03F8D28FE82}" dt="2024-04-16T04:19:21.347" v="1816" actId="26606"/>
          <ac:spMkLst>
            <pc:docMk/>
            <pc:sldMk cId="1342823459" sldId="257"/>
            <ac:spMk id="2" creationId="{6421FD84-39B6-C53B-B050-F69507ECA91B}"/>
          </ac:spMkLst>
        </pc:spChg>
        <pc:spChg chg="mod">
          <ac:chgData name="sdammare" userId="75195f3a-829f-4914-ab52-8840f579831a" providerId="ADAL" clId="{F8795EC2-C0B6-C740-88B5-D03F8D28FE82}" dt="2024-04-16T04:19:21.347" v="1816" actId="26606"/>
          <ac:spMkLst>
            <pc:docMk/>
            <pc:sldMk cId="1342823459" sldId="257"/>
            <ac:spMk id="3" creationId="{32E29834-BD2F-FF86-CA39-61DCD597F910}"/>
          </ac:spMkLst>
        </pc:spChg>
        <pc:spChg chg="add del">
          <ac:chgData name="sdammare" userId="75195f3a-829f-4914-ab52-8840f579831a" providerId="ADAL" clId="{F8795EC2-C0B6-C740-88B5-D03F8D28FE82}" dt="2024-04-13T02:03:12.234" v="1241" actId="26606"/>
          <ac:spMkLst>
            <pc:docMk/>
            <pc:sldMk cId="1342823459" sldId="257"/>
            <ac:spMk id="10" creationId="{8FC9BE17-9A7B-462D-AE50-3D8777387304}"/>
          </ac:spMkLst>
        </pc:spChg>
        <pc:spChg chg="add del">
          <ac:chgData name="sdammare" userId="75195f3a-829f-4914-ab52-8840f579831a" providerId="ADAL" clId="{F8795EC2-C0B6-C740-88B5-D03F8D28FE82}" dt="2024-04-13T02:03:12.234" v="1241" actId="26606"/>
          <ac:spMkLst>
            <pc:docMk/>
            <pc:sldMk cId="1342823459" sldId="257"/>
            <ac:spMk id="12" creationId="{3EBE8569-6AEC-4B8C-8D53-2DE337CDBA65}"/>
          </ac:spMkLst>
        </pc:spChg>
        <pc:spChg chg="add del">
          <ac:chgData name="sdammare" userId="75195f3a-829f-4914-ab52-8840f579831a" providerId="ADAL" clId="{F8795EC2-C0B6-C740-88B5-D03F8D28FE82}" dt="2024-04-13T02:03:12.234" v="1241" actId="26606"/>
          <ac:spMkLst>
            <pc:docMk/>
            <pc:sldMk cId="1342823459" sldId="257"/>
            <ac:spMk id="14" creationId="{55D4142C-5077-457F-A6AD-3FECFDB39685}"/>
          </ac:spMkLst>
        </pc:spChg>
        <pc:spChg chg="add del">
          <ac:chgData name="sdammare" userId="75195f3a-829f-4914-ab52-8840f579831a" providerId="ADAL" clId="{F8795EC2-C0B6-C740-88B5-D03F8D28FE82}" dt="2024-04-13T02:03:12.234" v="1241" actId="26606"/>
          <ac:spMkLst>
            <pc:docMk/>
            <pc:sldMk cId="1342823459" sldId="257"/>
            <ac:spMk id="16" creationId="{7A5F0580-5EE9-419F-96EE-B6529EF6E7D0}"/>
          </ac:spMkLst>
        </pc:spChg>
        <pc:spChg chg="add del">
          <ac:chgData name="sdammare" userId="75195f3a-829f-4914-ab52-8840f579831a" providerId="ADAL" clId="{F8795EC2-C0B6-C740-88B5-D03F8D28FE82}" dt="2024-04-13T02:03:12.222" v="1240" actId="26606"/>
          <ac:spMkLst>
            <pc:docMk/>
            <pc:sldMk cId="1342823459" sldId="257"/>
            <ac:spMk id="21" creationId="{D009D6D5-DAC2-4A8B-A17A-E206B9012D09}"/>
          </ac:spMkLst>
        </pc:spChg>
        <pc:spChg chg="add del">
          <ac:chgData name="sdammare" userId="75195f3a-829f-4914-ab52-8840f579831a" providerId="ADAL" clId="{F8795EC2-C0B6-C740-88B5-D03F8D28FE82}" dt="2024-04-16T04:19:21.347" v="1816" actId="26606"/>
          <ac:spMkLst>
            <pc:docMk/>
            <pc:sldMk cId="1342823459" sldId="257"/>
            <ac:spMk id="23" creationId="{D1EA859B-E555-4109-94F3-6700E046E008}"/>
          </ac:spMkLst>
        </pc:spChg>
        <pc:spChg chg="add del">
          <ac:chgData name="sdammare" userId="75195f3a-829f-4914-ab52-8840f579831a" providerId="ADAL" clId="{F8795EC2-C0B6-C740-88B5-D03F8D28FE82}" dt="2024-04-16T04:19:21.347" v="1816" actId="26606"/>
          <ac:spMkLst>
            <pc:docMk/>
            <pc:sldMk cId="1342823459" sldId="257"/>
            <ac:spMk id="24" creationId="{04812C46-200A-4DEB-A05E-3ED6C68C2387}"/>
          </ac:spMkLst>
        </pc:spChg>
        <pc:spChg chg="add del">
          <ac:chgData name="sdammare" userId="75195f3a-829f-4914-ab52-8840f579831a" providerId="ADAL" clId="{F8795EC2-C0B6-C740-88B5-D03F8D28FE82}" dt="2024-04-16T04:19:15.154" v="1813" actId="26606"/>
          <ac:spMkLst>
            <pc:docMk/>
            <pc:sldMk cId="1342823459" sldId="257"/>
            <ac:spMk id="29" creationId="{A9D2268A-D939-4E78-91B6-6C7E46406788}"/>
          </ac:spMkLst>
        </pc:spChg>
        <pc:spChg chg="add del">
          <ac:chgData name="sdammare" userId="75195f3a-829f-4914-ab52-8840f579831a" providerId="ADAL" clId="{F8795EC2-C0B6-C740-88B5-D03F8D28FE82}" dt="2024-04-16T04:19:15.154" v="1813" actId="26606"/>
          <ac:spMkLst>
            <pc:docMk/>
            <pc:sldMk cId="1342823459" sldId="257"/>
            <ac:spMk id="31" creationId="{E0C43A58-225D-452D-8185-0D89D1EED861}"/>
          </ac:spMkLst>
        </pc:spChg>
        <pc:spChg chg="add del">
          <ac:chgData name="sdammare" userId="75195f3a-829f-4914-ab52-8840f579831a" providerId="ADAL" clId="{F8795EC2-C0B6-C740-88B5-D03F8D28FE82}" dt="2024-04-16T04:19:21.336" v="1815" actId="26606"/>
          <ac:spMkLst>
            <pc:docMk/>
            <pc:sldMk cId="1342823459" sldId="257"/>
            <ac:spMk id="33" creationId="{F13C74B1-5B17-4795-BED0-7140497B445A}"/>
          </ac:spMkLst>
        </pc:spChg>
        <pc:spChg chg="add del">
          <ac:chgData name="sdammare" userId="75195f3a-829f-4914-ab52-8840f579831a" providerId="ADAL" clId="{F8795EC2-C0B6-C740-88B5-D03F8D28FE82}" dt="2024-04-16T04:19:21.336" v="1815" actId="26606"/>
          <ac:spMkLst>
            <pc:docMk/>
            <pc:sldMk cId="1342823459" sldId="257"/>
            <ac:spMk id="34" creationId="{D4974D33-8DC5-464E-8C6D-BE58F0669C17}"/>
          </ac:spMkLst>
        </pc:spChg>
        <pc:spChg chg="add">
          <ac:chgData name="sdammare" userId="75195f3a-829f-4914-ab52-8840f579831a" providerId="ADAL" clId="{F8795EC2-C0B6-C740-88B5-D03F8D28FE82}" dt="2024-04-16T04:19:21.347" v="1816" actId="26606"/>
          <ac:spMkLst>
            <pc:docMk/>
            <pc:sldMk cId="1342823459" sldId="257"/>
            <ac:spMk id="36" creationId="{A9D2268A-D939-4E78-91B6-6C7E46406788}"/>
          </ac:spMkLst>
        </pc:spChg>
        <pc:spChg chg="add">
          <ac:chgData name="sdammare" userId="75195f3a-829f-4914-ab52-8840f579831a" providerId="ADAL" clId="{F8795EC2-C0B6-C740-88B5-D03F8D28FE82}" dt="2024-04-16T04:19:21.347" v="1816" actId="26606"/>
          <ac:spMkLst>
            <pc:docMk/>
            <pc:sldMk cId="1342823459" sldId="257"/>
            <ac:spMk id="37" creationId="{E0C43A58-225D-452D-8185-0D89D1EED861}"/>
          </ac:spMkLst>
        </pc:spChg>
        <pc:picChg chg="add mod ord">
          <ac:chgData name="sdammare" userId="75195f3a-829f-4914-ab52-8840f579831a" providerId="ADAL" clId="{F8795EC2-C0B6-C740-88B5-D03F8D28FE82}" dt="2024-04-16T04:19:21.347" v="1816" actId="26606"/>
          <ac:picMkLst>
            <pc:docMk/>
            <pc:sldMk cId="1342823459" sldId="257"/>
            <ac:picMk id="5" creationId="{13317EF1-8529-B37C-D9D8-B1BF48F1CD2E}"/>
          </ac:picMkLst>
        </pc:picChg>
      </pc:sldChg>
      <pc:sldChg chg="new del">
        <pc:chgData name="sdammare" userId="75195f3a-829f-4914-ab52-8840f579831a" providerId="ADAL" clId="{F8795EC2-C0B6-C740-88B5-D03F8D28FE82}" dt="2024-04-13T01:16:28.280" v="59" actId="2696"/>
        <pc:sldMkLst>
          <pc:docMk/>
          <pc:sldMk cId="1854274385" sldId="258"/>
        </pc:sldMkLst>
      </pc:sldChg>
      <pc:sldChg chg="addSp delSp modSp new del mod">
        <pc:chgData name="sdammare" userId="75195f3a-829f-4914-ab52-8840f579831a" providerId="ADAL" clId="{F8795EC2-C0B6-C740-88B5-D03F8D28FE82}" dt="2024-04-13T01:21:48.146" v="100" actId="2696"/>
        <pc:sldMkLst>
          <pc:docMk/>
          <pc:sldMk cId="2208146519" sldId="258"/>
        </pc:sldMkLst>
        <pc:spChg chg="mod">
          <ac:chgData name="sdammare" userId="75195f3a-829f-4914-ab52-8840f579831a" providerId="ADAL" clId="{F8795EC2-C0B6-C740-88B5-D03F8D28FE82}" dt="2024-04-13T01:18:09.878" v="97" actId="14100"/>
          <ac:spMkLst>
            <pc:docMk/>
            <pc:sldMk cId="2208146519" sldId="258"/>
            <ac:spMk id="2" creationId="{655EAA73-467E-1E6C-3309-51341F71EA44}"/>
          </ac:spMkLst>
        </pc:spChg>
        <pc:spChg chg="add del">
          <ac:chgData name="sdammare" userId="75195f3a-829f-4914-ab52-8840f579831a" providerId="ADAL" clId="{F8795EC2-C0B6-C740-88B5-D03F8D28FE82}" dt="2024-04-13T01:18:31.714" v="99" actId="22"/>
          <ac:spMkLst>
            <pc:docMk/>
            <pc:sldMk cId="2208146519" sldId="258"/>
            <ac:spMk id="4" creationId="{94C7DCC5-B9E3-19B1-00EC-C7A0AEC2C763}"/>
          </ac:spMkLst>
        </pc:spChg>
      </pc:sldChg>
      <pc:sldChg chg="addSp modSp new del mod">
        <pc:chgData name="sdammare" userId="75195f3a-829f-4914-ab52-8840f579831a" providerId="ADAL" clId="{F8795EC2-C0B6-C740-88B5-D03F8D28FE82}" dt="2024-04-13T01:38:37.223" v="643" actId="2696"/>
        <pc:sldMkLst>
          <pc:docMk/>
          <pc:sldMk cId="3546890620" sldId="258"/>
        </pc:sldMkLst>
        <pc:spChg chg="mod">
          <ac:chgData name="sdammare" userId="75195f3a-829f-4914-ab52-8840f579831a" providerId="ADAL" clId="{F8795EC2-C0B6-C740-88B5-D03F8D28FE82}" dt="2024-04-13T01:22:30.404" v="128" actId="14100"/>
          <ac:spMkLst>
            <pc:docMk/>
            <pc:sldMk cId="3546890620" sldId="258"/>
            <ac:spMk id="2" creationId="{6D789169-DBC4-34CE-FF42-E8402AF92E59}"/>
          </ac:spMkLst>
        </pc:spChg>
        <pc:spChg chg="mod">
          <ac:chgData name="sdammare" userId="75195f3a-829f-4914-ab52-8840f579831a" providerId="ADAL" clId="{F8795EC2-C0B6-C740-88B5-D03F8D28FE82}" dt="2024-04-13T01:31:41.338" v="636" actId="14100"/>
          <ac:spMkLst>
            <pc:docMk/>
            <pc:sldMk cId="3546890620" sldId="258"/>
            <ac:spMk id="3" creationId="{9DA18A80-60E5-4706-E154-8FE6DA393FA6}"/>
          </ac:spMkLst>
        </pc:spChg>
        <pc:picChg chg="add mod">
          <ac:chgData name="sdammare" userId="75195f3a-829f-4914-ab52-8840f579831a" providerId="ADAL" clId="{F8795EC2-C0B6-C740-88B5-D03F8D28FE82}" dt="2024-04-13T01:25:33.593" v="286" actId="14100"/>
          <ac:picMkLst>
            <pc:docMk/>
            <pc:sldMk cId="3546890620" sldId="258"/>
            <ac:picMk id="1026" creationId="{A5DC3776-FEFE-E174-E263-216C69085C07}"/>
          </ac:picMkLst>
        </pc:picChg>
        <pc:picChg chg="add mod">
          <ac:chgData name="sdammare" userId="75195f3a-829f-4914-ab52-8840f579831a" providerId="ADAL" clId="{F8795EC2-C0B6-C740-88B5-D03F8D28FE82}" dt="2024-04-13T01:31:26.519" v="631" actId="14100"/>
          <ac:picMkLst>
            <pc:docMk/>
            <pc:sldMk cId="3546890620" sldId="258"/>
            <ac:picMk id="1028" creationId="{6D52954F-5FFB-F771-6EED-94120F8CEB12}"/>
          </ac:picMkLst>
        </pc:picChg>
        <pc:picChg chg="add mod">
          <ac:chgData name="sdammare" userId="75195f3a-829f-4914-ab52-8840f579831a" providerId="ADAL" clId="{F8795EC2-C0B6-C740-88B5-D03F8D28FE82}" dt="2024-04-13T01:31:41.338" v="636" actId="14100"/>
          <ac:picMkLst>
            <pc:docMk/>
            <pc:sldMk cId="3546890620" sldId="258"/>
            <ac:picMk id="1030" creationId="{AFA77709-5FB9-80C4-B459-D6F127321E4F}"/>
          </ac:picMkLst>
        </pc:picChg>
      </pc:sldChg>
      <pc:sldChg chg="addSp delSp modSp new mod modTransition setBg">
        <pc:chgData name="sdammare" userId="75195f3a-829f-4914-ab52-8840f579831a" providerId="ADAL" clId="{F8795EC2-C0B6-C740-88B5-D03F8D28FE82}" dt="2024-04-18T02:02:26.229" v="3284"/>
        <pc:sldMkLst>
          <pc:docMk/>
          <pc:sldMk cId="4200440724" sldId="258"/>
        </pc:sldMkLst>
        <pc:spChg chg="mod">
          <ac:chgData name="sdammare" userId="75195f3a-829f-4914-ab52-8840f579831a" providerId="ADAL" clId="{F8795EC2-C0B6-C740-88B5-D03F8D28FE82}" dt="2024-04-16T03:41:29.561" v="1547" actId="26606"/>
          <ac:spMkLst>
            <pc:docMk/>
            <pc:sldMk cId="4200440724" sldId="258"/>
            <ac:spMk id="2" creationId="{8B997B6E-4E7F-5DEA-FB68-DDAAA1384B6B}"/>
          </ac:spMkLst>
        </pc:spChg>
        <pc:spChg chg="mod ord">
          <ac:chgData name="sdammare" userId="75195f3a-829f-4914-ab52-8840f579831a" providerId="ADAL" clId="{F8795EC2-C0B6-C740-88B5-D03F8D28FE82}" dt="2024-04-16T03:41:29.566" v="1548" actId="26606"/>
          <ac:spMkLst>
            <pc:docMk/>
            <pc:sldMk cId="4200440724" sldId="258"/>
            <ac:spMk id="3" creationId="{4E912363-676A-BCD0-AE26-0D94CBB6D98D}"/>
          </ac:spMkLst>
        </pc:spChg>
        <pc:spChg chg="add del">
          <ac:chgData name="sdammare" userId="75195f3a-829f-4914-ab52-8840f579831a" providerId="ADAL" clId="{F8795EC2-C0B6-C740-88B5-D03F8D28FE82}" dt="2024-04-13T01:50:27.943" v="964" actId="26606"/>
          <ac:spMkLst>
            <pc:docMk/>
            <pc:sldMk cId="4200440724" sldId="258"/>
            <ac:spMk id="24" creationId="{4E8F40FE-293C-453F-B8A6-4278993567DF}"/>
          </ac:spMkLst>
        </pc:spChg>
        <pc:spChg chg="add del">
          <ac:chgData name="sdammare" userId="75195f3a-829f-4914-ab52-8840f579831a" providerId="ADAL" clId="{F8795EC2-C0B6-C740-88B5-D03F8D28FE82}" dt="2024-04-13T01:50:27.943" v="964" actId="26606"/>
          <ac:spMkLst>
            <pc:docMk/>
            <pc:sldMk cId="4200440724" sldId="258"/>
            <ac:spMk id="26" creationId="{481EABE0-FA8E-49A5-A966-F0539111C953}"/>
          </ac:spMkLst>
        </pc:spChg>
        <pc:spChg chg="add del">
          <ac:chgData name="sdammare" userId="75195f3a-829f-4914-ab52-8840f579831a" providerId="ADAL" clId="{F8795EC2-C0B6-C740-88B5-D03F8D28FE82}" dt="2024-04-13T01:50:27.943" v="964" actId="26606"/>
          <ac:spMkLst>
            <pc:docMk/>
            <pc:sldMk cId="4200440724" sldId="258"/>
            <ac:spMk id="28" creationId="{56A3E26D-73B1-468C-B97B-BC1815959759}"/>
          </ac:spMkLst>
        </pc:spChg>
        <pc:spChg chg="add del">
          <ac:chgData name="sdammare" userId="75195f3a-829f-4914-ab52-8840f579831a" providerId="ADAL" clId="{F8795EC2-C0B6-C740-88B5-D03F8D28FE82}" dt="2024-04-13T01:50:27.927" v="963" actId="26606"/>
          <ac:spMkLst>
            <pc:docMk/>
            <pc:sldMk cId="4200440724" sldId="258"/>
            <ac:spMk id="33" creationId="{94BFCCA4-109C-4B21-816E-144FE75C38EE}"/>
          </ac:spMkLst>
        </pc:spChg>
        <pc:spChg chg="add del">
          <ac:chgData name="sdammare" userId="75195f3a-829f-4914-ab52-8840f579831a" providerId="ADAL" clId="{F8795EC2-C0B6-C740-88B5-D03F8D28FE82}" dt="2024-04-13T01:50:27.927" v="963" actId="26606"/>
          <ac:spMkLst>
            <pc:docMk/>
            <pc:sldMk cId="4200440724" sldId="258"/>
            <ac:spMk id="35" creationId="{0059B5C0-FEC8-4370-AF45-02E3AEF6FA6D}"/>
          </ac:spMkLst>
        </pc:spChg>
        <pc:spChg chg="add del">
          <ac:chgData name="sdammare" userId="75195f3a-829f-4914-ab52-8840f579831a" providerId="ADAL" clId="{F8795EC2-C0B6-C740-88B5-D03F8D28FE82}" dt="2024-04-13T01:52:01.576" v="982" actId="26606"/>
          <ac:spMkLst>
            <pc:docMk/>
            <pc:sldMk cId="4200440724" sldId="258"/>
            <ac:spMk id="37" creationId="{CB147A70-DC29-4DDF-A34C-2B82C6E2295E}"/>
          </ac:spMkLst>
        </pc:spChg>
        <pc:spChg chg="add del">
          <ac:chgData name="sdammare" userId="75195f3a-829f-4914-ab52-8840f579831a" providerId="ADAL" clId="{F8795EC2-C0B6-C740-88B5-D03F8D28FE82}" dt="2024-04-13T01:52:01.576" v="982" actId="26606"/>
          <ac:spMkLst>
            <pc:docMk/>
            <pc:sldMk cId="4200440724" sldId="258"/>
            <ac:spMk id="38" creationId="{5F255613-AAE8-4321-9EBA-89253DD45042}"/>
          </ac:spMkLst>
        </pc:spChg>
        <pc:spChg chg="add del">
          <ac:chgData name="sdammare" userId="75195f3a-829f-4914-ab52-8840f579831a" providerId="ADAL" clId="{F8795EC2-C0B6-C740-88B5-D03F8D28FE82}" dt="2024-04-13T01:52:01.576" v="982" actId="26606"/>
          <ac:spMkLst>
            <pc:docMk/>
            <pc:sldMk cId="4200440724" sldId="258"/>
            <ac:spMk id="39" creationId="{D1B80E9C-CF8A-440B-B8F5-54BF121BF458}"/>
          </ac:spMkLst>
        </pc:spChg>
        <pc:spChg chg="add del">
          <ac:chgData name="sdammare" userId="75195f3a-829f-4914-ab52-8840f579831a" providerId="ADAL" clId="{F8795EC2-C0B6-C740-88B5-D03F8D28FE82}" dt="2024-04-13T01:52:01.576" v="982" actId="26606"/>
          <ac:spMkLst>
            <pc:docMk/>
            <pc:sldMk cId="4200440724" sldId="258"/>
            <ac:spMk id="40" creationId="{5A3987B4-5CBA-4CB7-862B-56A9917A2D35}"/>
          </ac:spMkLst>
        </pc:spChg>
        <pc:spChg chg="add del">
          <ac:chgData name="sdammare" userId="75195f3a-829f-4914-ab52-8840f579831a" providerId="ADAL" clId="{F8795EC2-C0B6-C740-88B5-D03F8D28FE82}" dt="2024-04-13T01:52:01.576" v="982" actId="26606"/>
          <ac:spMkLst>
            <pc:docMk/>
            <pc:sldMk cId="4200440724" sldId="258"/>
            <ac:spMk id="41" creationId="{F1FF25AD-D64E-45A0-B2D0-F4A6AB092614}"/>
          </ac:spMkLst>
        </pc:spChg>
        <pc:spChg chg="add del">
          <ac:chgData name="sdammare" userId="75195f3a-829f-4914-ab52-8840f579831a" providerId="ADAL" clId="{F8795EC2-C0B6-C740-88B5-D03F8D28FE82}" dt="2024-04-13T01:51:39.083" v="975" actId="26606"/>
          <ac:spMkLst>
            <pc:docMk/>
            <pc:sldMk cId="4200440724" sldId="258"/>
            <ac:spMk id="46" creationId="{4E8F40FE-293C-453F-B8A6-4278993567DF}"/>
          </ac:spMkLst>
        </pc:spChg>
        <pc:spChg chg="add del">
          <ac:chgData name="sdammare" userId="75195f3a-829f-4914-ab52-8840f579831a" providerId="ADAL" clId="{F8795EC2-C0B6-C740-88B5-D03F8D28FE82}" dt="2024-04-13T01:51:39.083" v="975" actId="26606"/>
          <ac:spMkLst>
            <pc:docMk/>
            <pc:sldMk cId="4200440724" sldId="258"/>
            <ac:spMk id="48" creationId="{481EABE0-FA8E-49A5-A966-F0539111C953}"/>
          </ac:spMkLst>
        </pc:spChg>
        <pc:spChg chg="add del">
          <ac:chgData name="sdammare" userId="75195f3a-829f-4914-ab52-8840f579831a" providerId="ADAL" clId="{F8795EC2-C0B6-C740-88B5-D03F8D28FE82}" dt="2024-04-13T01:51:39.083" v="975" actId="26606"/>
          <ac:spMkLst>
            <pc:docMk/>
            <pc:sldMk cId="4200440724" sldId="258"/>
            <ac:spMk id="50" creationId="{56A3E26D-73B1-468C-B97B-BC1815959759}"/>
          </ac:spMkLst>
        </pc:spChg>
        <pc:spChg chg="add del">
          <ac:chgData name="sdammare" userId="75195f3a-829f-4914-ab52-8840f579831a" providerId="ADAL" clId="{F8795EC2-C0B6-C740-88B5-D03F8D28FE82}" dt="2024-04-13T01:51:52.047" v="977" actId="26606"/>
          <ac:spMkLst>
            <pc:docMk/>
            <pc:sldMk cId="4200440724" sldId="258"/>
            <ac:spMk id="52" creationId="{43FCDA63-538C-4FB3-911D-7DF75B5993C9}"/>
          </ac:spMkLst>
        </pc:spChg>
        <pc:spChg chg="add del">
          <ac:chgData name="sdammare" userId="75195f3a-829f-4914-ab52-8840f579831a" providerId="ADAL" clId="{F8795EC2-C0B6-C740-88B5-D03F8D28FE82}" dt="2024-04-13T01:51:52.047" v="977" actId="26606"/>
          <ac:spMkLst>
            <pc:docMk/>
            <pc:sldMk cId="4200440724" sldId="258"/>
            <ac:spMk id="53" creationId="{C0F36B17-8009-453B-9C49-36A9D6F9D0EC}"/>
          </ac:spMkLst>
        </pc:spChg>
        <pc:spChg chg="add del">
          <ac:chgData name="sdammare" userId="75195f3a-829f-4914-ab52-8840f579831a" providerId="ADAL" clId="{F8795EC2-C0B6-C740-88B5-D03F8D28FE82}" dt="2024-04-13T01:51:58.868" v="979" actId="26606"/>
          <ac:spMkLst>
            <pc:docMk/>
            <pc:sldMk cId="4200440724" sldId="258"/>
            <ac:spMk id="55" creationId="{C32E7AD0-6AA1-41FA-9E89-6F59F94DF25A}"/>
          </ac:spMkLst>
        </pc:spChg>
        <pc:spChg chg="add del">
          <ac:chgData name="sdammare" userId="75195f3a-829f-4914-ab52-8840f579831a" providerId="ADAL" clId="{F8795EC2-C0B6-C740-88B5-D03F8D28FE82}" dt="2024-04-13T01:51:58.868" v="979" actId="26606"/>
          <ac:spMkLst>
            <pc:docMk/>
            <pc:sldMk cId="4200440724" sldId="258"/>
            <ac:spMk id="56" creationId="{593E1A31-1F44-4254-A026-2BDA03975683}"/>
          </ac:spMkLst>
        </pc:spChg>
        <pc:spChg chg="add del">
          <ac:chgData name="sdammare" userId="75195f3a-829f-4914-ab52-8840f579831a" providerId="ADAL" clId="{F8795EC2-C0B6-C740-88B5-D03F8D28FE82}" dt="2024-04-13T01:52:01.561" v="981" actId="26606"/>
          <ac:spMkLst>
            <pc:docMk/>
            <pc:sldMk cId="4200440724" sldId="258"/>
            <ac:spMk id="58" creationId="{4C2AC11E-3162-4990-A36E-92B07ECF16C2}"/>
          </ac:spMkLst>
        </pc:spChg>
        <pc:spChg chg="add del">
          <ac:chgData name="sdammare" userId="75195f3a-829f-4914-ab52-8840f579831a" providerId="ADAL" clId="{F8795EC2-C0B6-C740-88B5-D03F8D28FE82}" dt="2024-04-13T01:52:01.561" v="981" actId="26606"/>
          <ac:spMkLst>
            <pc:docMk/>
            <pc:sldMk cId="4200440724" sldId="258"/>
            <ac:spMk id="59" creationId="{9073D962-D3D2-4A72-8593-65C213CBFFC3}"/>
          </ac:spMkLst>
        </pc:spChg>
        <pc:spChg chg="add del">
          <ac:chgData name="sdammare" userId="75195f3a-829f-4914-ab52-8840f579831a" providerId="ADAL" clId="{F8795EC2-C0B6-C740-88B5-D03F8D28FE82}" dt="2024-04-13T01:52:01.561" v="981" actId="26606"/>
          <ac:spMkLst>
            <pc:docMk/>
            <pc:sldMk cId="4200440724" sldId="258"/>
            <ac:spMk id="60" creationId="{2387511B-F6E1-4929-AC90-94FB8B6B0F41}"/>
          </ac:spMkLst>
        </pc:spChg>
        <pc:spChg chg="add del">
          <ac:chgData name="sdammare" userId="75195f3a-829f-4914-ab52-8840f579831a" providerId="ADAL" clId="{F8795EC2-C0B6-C740-88B5-D03F8D28FE82}" dt="2024-04-13T01:52:01.561" v="981" actId="26606"/>
          <ac:spMkLst>
            <pc:docMk/>
            <pc:sldMk cId="4200440724" sldId="258"/>
            <ac:spMk id="61" creationId="{AA58F78C-27AB-465F-AA33-15E08AF267F9}"/>
          </ac:spMkLst>
        </pc:spChg>
        <pc:spChg chg="add del">
          <ac:chgData name="sdammare" userId="75195f3a-829f-4914-ab52-8840f579831a" providerId="ADAL" clId="{F8795EC2-C0B6-C740-88B5-D03F8D28FE82}" dt="2024-04-13T02:44:51.345" v="1523" actId="26606"/>
          <ac:spMkLst>
            <pc:docMk/>
            <pc:sldMk cId="4200440724" sldId="258"/>
            <ac:spMk id="63" creationId="{4E8F40FE-293C-453F-B8A6-4278993567DF}"/>
          </ac:spMkLst>
        </pc:spChg>
        <pc:spChg chg="add del">
          <ac:chgData name="sdammare" userId="75195f3a-829f-4914-ab52-8840f579831a" providerId="ADAL" clId="{F8795EC2-C0B6-C740-88B5-D03F8D28FE82}" dt="2024-04-13T02:44:51.345" v="1523" actId="26606"/>
          <ac:spMkLst>
            <pc:docMk/>
            <pc:sldMk cId="4200440724" sldId="258"/>
            <ac:spMk id="64" creationId="{481EABE0-FA8E-49A5-A966-F0539111C953}"/>
          </ac:spMkLst>
        </pc:spChg>
        <pc:spChg chg="add del">
          <ac:chgData name="sdammare" userId="75195f3a-829f-4914-ab52-8840f579831a" providerId="ADAL" clId="{F8795EC2-C0B6-C740-88B5-D03F8D28FE82}" dt="2024-04-13T02:44:51.345" v="1523" actId="26606"/>
          <ac:spMkLst>
            <pc:docMk/>
            <pc:sldMk cId="4200440724" sldId="258"/>
            <ac:spMk id="65" creationId="{56A3E26D-73B1-468C-B97B-BC1815959759}"/>
          </ac:spMkLst>
        </pc:spChg>
        <pc:spChg chg="add del">
          <ac:chgData name="sdammare" userId="75195f3a-829f-4914-ab52-8840f579831a" providerId="ADAL" clId="{F8795EC2-C0B6-C740-88B5-D03F8D28FE82}" dt="2024-04-13T02:45:27.971" v="1529" actId="26606"/>
          <ac:spMkLst>
            <pc:docMk/>
            <pc:sldMk cId="4200440724" sldId="258"/>
            <ac:spMk id="70" creationId="{AB902CB9-C7DC-4673-B7D5-F22DCF0EC54E}"/>
          </ac:spMkLst>
        </pc:spChg>
        <pc:spChg chg="add del">
          <ac:chgData name="sdammare" userId="75195f3a-829f-4914-ab52-8840f579831a" providerId="ADAL" clId="{F8795EC2-C0B6-C740-88B5-D03F8D28FE82}" dt="2024-04-16T03:41:29.566" v="1548" actId="26606"/>
          <ac:spMkLst>
            <pc:docMk/>
            <pc:sldMk cId="4200440724" sldId="258"/>
            <ac:spMk id="75" creationId="{94BFCCA4-109C-4B21-816E-144FE75C38EE}"/>
          </ac:spMkLst>
        </pc:spChg>
        <pc:spChg chg="add del">
          <ac:chgData name="sdammare" userId="75195f3a-829f-4914-ab52-8840f579831a" providerId="ADAL" clId="{F8795EC2-C0B6-C740-88B5-D03F8D28FE82}" dt="2024-04-16T03:41:29.566" v="1548" actId="26606"/>
          <ac:spMkLst>
            <pc:docMk/>
            <pc:sldMk cId="4200440724" sldId="258"/>
            <ac:spMk id="77" creationId="{0059B5C0-FEC8-4370-AF45-02E3AEF6FA6D}"/>
          </ac:spMkLst>
        </pc:spChg>
        <pc:spChg chg="add del">
          <ac:chgData name="sdammare" userId="75195f3a-829f-4914-ab52-8840f579831a" providerId="ADAL" clId="{F8795EC2-C0B6-C740-88B5-D03F8D28FE82}" dt="2024-04-16T03:41:29.561" v="1547" actId="26606"/>
          <ac:spMkLst>
            <pc:docMk/>
            <pc:sldMk cId="4200440724" sldId="258"/>
            <ac:spMk id="82" creationId="{43FCDA63-538C-4FB3-911D-7DF75B5993C9}"/>
          </ac:spMkLst>
        </pc:spChg>
        <pc:spChg chg="add del">
          <ac:chgData name="sdammare" userId="75195f3a-829f-4914-ab52-8840f579831a" providerId="ADAL" clId="{F8795EC2-C0B6-C740-88B5-D03F8D28FE82}" dt="2024-04-16T03:41:29.561" v="1547" actId="26606"/>
          <ac:spMkLst>
            <pc:docMk/>
            <pc:sldMk cId="4200440724" sldId="258"/>
            <ac:spMk id="84" creationId="{C0F36B17-8009-453B-9C49-36A9D6F9D0EC}"/>
          </ac:spMkLst>
        </pc:spChg>
        <pc:spChg chg="add">
          <ac:chgData name="sdammare" userId="75195f3a-829f-4914-ab52-8840f579831a" providerId="ADAL" clId="{F8795EC2-C0B6-C740-88B5-D03F8D28FE82}" dt="2024-04-16T03:41:29.566" v="1548" actId="26606"/>
          <ac:spMkLst>
            <pc:docMk/>
            <pc:sldMk cId="4200440724" sldId="258"/>
            <ac:spMk id="86" creationId="{94BFCCA4-109C-4B21-816E-144FE75C38EE}"/>
          </ac:spMkLst>
        </pc:spChg>
        <pc:spChg chg="add">
          <ac:chgData name="sdammare" userId="75195f3a-829f-4914-ab52-8840f579831a" providerId="ADAL" clId="{F8795EC2-C0B6-C740-88B5-D03F8D28FE82}" dt="2024-04-16T03:41:29.566" v="1548" actId="26606"/>
          <ac:spMkLst>
            <pc:docMk/>
            <pc:sldMk cId="4200440724" sldId="258"/>
            <ac:spMk id="87" creationId="{0059B5C0-FEC8-4370-AF45-02E3AEF6FA6D}"/>
          </ac:spMkLst>
        </pc:spChg>
        <pc:picChg chg="add del mod">
          <ac:chgData name="sdammare" userId="75195f3a-829f-4914-ab52-8840f579831a" providerId="ADAL" clId="{F8795EC2-C0B6-C740-88B5-D03F8D28FE82}" dt="2024-04-13T01:48:17.034" v="950" actId="21"/>
          <ac:picMkLst>
            <pc:docMk/>
            <pc:sldMk cId="4200440724" sldId="258"/>
            <ac:picMk id="5" creationId="{D2893194-C295-74FF-226C-0968007230D9}"/>
          </ac:picMkLst>
        </pc:picChg>
        <pc:picChg chg="add del mod">
          <ac:chgData name="sdammare" userId="75195f3a-829f-4914-ab52-8840f579831a" providerId="ADAL" clId="{F8795EC2-C0B6-C740-88B5-D03F8D28FE82}" dt="2024-04-13T01:48:17.034" v="950" actId="21"/>
          <ac:picMkLst>
            <pc:docMk/>
            <pc:sldMk cId="4200440724" sldId="258"/>
            <ac:picMk id="7" creationId="{E7808F63-346E-CAB4-C6D9-C4EEFD1A6325}"/>
          </ac:picMkLst>
        </pc:picChg>
        <pc:picChg chg="add del mod">
          <ac:chgData name="sdammare" userId="75195f3a-829f-4914-ab52-8840f579831a" providerId="ADAL" clId="{F8795EC2-C0B6-C740-88B5-D03F8D28FE82}" dt="2024-04-13T01:48:17.034" v="950" actId="21"/>
          <ac:picMkLst>
            <pc:docMk/>
            <pc:sldMk cId="4200440724" sldId="258"/>
            <ac:picMk id="9" creationId="{21D40DDE-8C4D-D18E-2106-4F11F3AB7BA4}"/>
          </ac:picMkLst>
        </pc:picChg>
        <pc:picChg chg="add del mod">
          <ac:chgData name="sdammare" userId="75195f3a-829f-4914-ab52-8840f579831a" providerId="ADAL" clId="{F8795EC2-C0B6-C740-88B5-D03F8D28FE82}" dt="2024-04-13T01:48:17.034" v="950" actId="21"/>
          <ac:picMkLst>
            <pc:docMk/>
            <pc:sldMk cId="4200440724" sldId="258"/>
            <ac:picMk id="11" creationId="{B01F3139-9158-136C-9449-038F6A1F3A69}"/>
          </ac:picMkLst>
        </pc:picChg>
        <pc:picChg chg="add mod ord">
          <ac:chgData name="sdammare" userId="75195f3a-829f-4914-ab52-8840f579831a" providerId="ADAL" clId="{F8795EC2-C0B6-C740-88B5-D03F8D28FE82}" dt="2024-04-16T03:41:29.561" v="1547" actId="26606"/>
          <ac:picMkLst>
            <pc:docMk/>
            <pc:sldMk cId="4200440724" sldId="258"/>
            <ac:picMk id="13" creationId="{536F00BB-A63A-19D7-6276-2E67B2199180}"/>
          </ac:picMkLst>
        </pc:picChg>
        <pc:picChg chg="add mod ord">
          <ac:chgData name="sdammare" userId="75195f3a-829f-4914-ab52-8840f579831a" providerId="ADAL" clId="{F8795EC2-C0B6-C740-88B5-D03F8D28FE82}" dt="2024-04-16T03:41:29.561" v="1547" actId="26606"/>
          <ac:picMkLst>
            <pc:docMk/>
            <pc:sldMk cId="4200440724" sldId="258"/>
            <ac:picMk id="15" creationId="{72FA7032-0DAB-3882-A46F-136C54E5DFC5}"/>
          </ac:picMkLst>
        </pc:picChg>
        <pc:picChg chg="add mod ord">
          <ac:chgData name="sdammare" userId="75195f3a-829f-4914-ab52-8840f579831a" providerId="ADAL" clId="{F8795EC2-C0B6-C740-88B5-D03F8D28FE82}" dt="2024-04-16T03:41:29.561" v="1547" actId="26606"/>
          <ac:picMkLst>
            <pc:docMk/>
            <pc:sldMk cId="4200440724" sldId="258"/>
            <ac:picMk id="17" creationId="{90862EF8-6C2E-DE94-48BA-E1BC2DF314ED}"/>
          </ac:picMkLst>
        </pc:picChg>
        <pc:picChg chg="add mod ord">
          <ac:chgData name="sdammare" userId="75195f3a-829f-4914-ab52-8840f579831a" providerId="ADAL" clId="{F8795EC2-C0B6-C740-88B5-D03F8D28FE82}" dt="2024-04-16T03:41:29.561" v="1547" actId="26606"/>
          <ac:picMkLst>
            <pc:docMk/>
            <pc:sldMk cId="4200440724" sldId="258"/>
            <ac:picMk id="19" creationId="{FDB7EDAC-95DD-3F44-B2B8-1FFAF8568DEB}"/>
          </ac:picMkLst>
        </pc:picChg>
      </pc:sldChg>
      <pc:sldChg chg="add del">
        <pc:chgData name="sdammare" userId="75195f3a-829f-4914-ab52-8840f579831a" providerId="ADAL" clId="{F8795EC2-C0B6-C740-88B5-D03F8D28FE82}" dt="2024-04-13T01:30:09.810" v="511" actId="2696"/>
        <pc:sldMkLst>
          <pc:docMk/>
          <pc:sldMk cId="307798635" sldId="259"/>
        </pc:sldMkLst>
      </pc:sldChg>
      <pc:sldChg chg="new del">
        <pc:chgData name="sdammare" userId="75195f3a-829f-4914-ab52-8840f579831a" providerId="ADAL" clId="{F8795EC2-C0B6-C740-88B5-D03F8D28FE82}" dt="2024-04-13T01:36:42.779" v="638" actId="2696"/>
        <pc:sldMkLst>
          <pc:docMk/>
          <pc:sldMk cId="1082222314" sldId="259"/>
        </pc:sldMkLst>
      </pc:sldChg>
      <pc:sldChg chg="addSp delSp modSp new mod modTransition setBg setClrOvrMap">
        <pc:chgData name="sdammare" userId="75195f3a-829f-4914-ab52-8840f579831a" providerId="ADAL" clId="{F8795EC2-C0B6-C740-88B5-D03F8D28FE82}" dt="2024-04-18T02:01:57.516" v="3281"/>
        <pc:sldMkLst>
          <pc:docMk/>
          <pc:sldMk cId="1167390478" sldId="259"/>
        </pc:sldMkLst>
        <pc:spChg chg="mod ord">
          <ac:chgData name="sdammare" userId="75195f3a-829f-4914-ab52-8840f579831a" providerId="ADAL" clId="{F8795EC2-C0B6-C740-88B5-D03F8D28FE82}" dt="2024-04-16T04:18:00.778" v="1811" actId="26606"/>
          <ac:spMkLst>
            <pc:docMk/>
            <pc:sldMk cId="1167390478" sldId="259"/>
            <ac:spMk id="2" creationId="{A6B8BC31-5E78-B67D-1F26-14EA7454F494}"/>
          </ac:spMkLst>
        </pc:spChg>
        <pc:spChg chg="add del mod">
          <ac:chgData name="sdammare" userId="75195f3a-829f-4914-ab52-8840f579831a" providerId="ADAL" clId="{F8795EC2-C0B6-C740-88B5-D03F8D28FE82}" dt="2024-04-13T02:12:01.845" v="1306" actId="26606"/>
          <ac:spMkLst>
            <pc:docMk/>
            <pc:sldMk cId="1167390478" sldId="259"/>
            <ac:spMk id="3" creationId="{7CC752D2-F9BD-6AB7-174E-47EF9D961431}"/>
          </ac:spMkLst>
        </pc:spChg>
        <pc:spChg chg="add del">
          <ac:chgData name="sdammare" userId="75195f3a-829f-4914-ab52-8840f579831a" providerId="ADAL" clId="{F8795EC2-C0B6-C740-88B5-D03F8D28FE82}" dt="2024-04-13T02:11:13.259" v="1302" actId="26606"/>
          <ac:spMkLst>
            <pc:docMk/>
            <pc:sldMk cId="1167390478" sldId="259"/>
            <ac:spMk id="8" creationId="{DAF1966E-FD40-4A4A-B61B-C4DF7FA05F06}"/>
          </ac:spMkLst>
        </pc:spChg>
        <pc:spChg chg="add del">
          <ac:chgData name="sdammare" userId="75195f3a-829f-4914-ab52-8840f579831a" providerId="ADAL" clId="{F8795EC2-C0B6-C740-88B5-D03F8D28FE82}" dt="2024-04-13T02:11:13.259" v="1302" actId="26606"/>
          <ac:spMkLst>
            <pc:docMk/>
            <pc:sldMk cId="1167390478" sldId="259"/>
            <ac:spMk id="10" creationId="{047BFA19-D45E-416B-A404-7AF2F3F27017}"/>
          </ac:spMkLst>
        </pc:spChg>
        <pc:spChg chg="add del">
          <ac:chgData name="sdammare" userId="75195f3a-829f-4914-ab52-8840f579831a" providerId="ADAL" clId="{F8795EC2-C0B6-C740-88B5-D03F8D28FE82}" dt="2024-04-13T02:11:13.259" v="1302" actId="26606"/>
          <ac:spMkLst>
            <pc:docMk/>
            <pc:sldMk cId="1167390478" sldId="259"/>
            <ac:spMk id="12" creationId="{8E0105E7-23DB-4CF2-8258-FF47C7620F6E}"/>
          </ac:spMkLst>
        </pc:spChg>
        <pc:spChg chg="add del">
          <ac:chgData name="sdammare" userId="75195f3a-829f-4914-ab52-8840f579831a" providerId="ADAL" clId="{F8795EC2-C0B6-C740-88B5-D03F8D28FE82}" dt="2024-04-13T02:11:13.259" v="1302" actId="26606"/>
          <ac:spMkLst>
            <pc:docMk/>
            <pc:sldMk cId="1167390478" sldId="259"/>
            <ac:spMk id="14" creationId="{074B4F7D-14B2-478B-8BF5-01E4E0C5D263}"/>
          </ac:spMkLst>
        </pc:spChg>
        <pc:spChg chg="add del">
          <ac:chgData name="sdammare" userId="75195f3a-829f-4914-ab52-8840f579831a" providerId="ADAL" clId="{F8795EC2-C0B6-C740-88B5-D03F8D28FE82}" dt="2024-04-13T02:11:08.682" v="1299" actId="26606"/>
          <ac:spMkLst>
            <pc:docMk/>
            <pc:sldMk cId="1167390478" sldId="259"/>
            <ac:spMk id="19" creationId="{04812C46-200A-4DEB-A05E-3ED6C68C2387}"/>
          </ac:spMkLst>
        </pc:spChg>
        <pc:spChg chg="add del">
          <ac:chgData name="sdammare" userId="75195f3a-829f-4914-ab52-8840f579831a" providerId="ADAL" clId="{F8795EC2-C0B6-C740-88B5-D03F8D28FE82}" dt="2024-04-13T02:11:08.682" v="1299" actId="26606"/>
          <ac:spMkLst>
            <pc:docMk/>
            <pc:sldMk cId="1167390478" sldId="259"/>
            <ac:spMk id="21" creationId="{D1EA859B-E555-4109-94F3-6700E046E008}"/>
          </ac:spMkLst>
        </pc:spChg>
        <pc:spChg chg="add del">
          <ac:chgData name="sdammare" userId="75195f3a-829f-4914-ab52-8840f579831a" providerId="ADAL" clId="{F8795EC2-C0B6-C740-88B5-D03F8D28FE82}" dt="2024-04-13T02:11:13.235" v="1301" actId="26606"/>
          <ac:spMkLst>
            <pc:docMk/>
            <pc:sldMk cId="1167390478" sldId="259"/>
            <ac:spMk id="23" creationId="{D1D34770-47A8-402C-AF23-2B653F2D88C1}"/>
          </ac:spMkLst>
        </pc:spChg>
        <pc:spChg chg="add del">
          <ac:chgData name="sdammare" userId="75195f3a-829f-4914-ab52-8840f579831a" providerId="ADAL" clId="{F8795EC2-C0B6-C740-88B5-D03F8D28FE82}" dt="2024-04-13T02:13:20.755" v="1360" actId="26606"/>
          <ac:spMkLst>
            <pc:docMk/>
            <pc:sldMk cId="1167390478" sldId="259"/>
            <ac:spMk id="25" creationId="{45D37F4E-DDB4-456B-97E0-9937730A039F}"/>
          </ac:spMkLst>
        </pc:spChg>
        <pc:spChg chg="add del">
          <ac:chgData name="sdammare" userId="75195f3a-829f-4914-ab52-8840f579831a" providerId="ADAL" clId="{F8795EC2-C0B6-C740-88B5-D03F8D28FE82}" dt="2024-04-13T02:13:20.755" v="1360" actId="26606"/>
          <ac:spMkLst>
            <pc:docMk/>
            <pc:sldMk cId="1167390478" sldId="259"/>
            <ac:spMk id="26" creationId="{B2DD41CD-8F47-4F56-AD12-4E2FF7696987}"/>
          </ac:spMkLst>
        </pc:spChg>
        <pc:spChg chg="add del">
          <ac:chgData name="sdammare" userId="75195f3a-829f-4914-ab52-8840f579831a" providerId="ADAL" clId="{F8795EC2-C0B6-C740-88B5-D03F8D28FE82}" dt="2024-04-13T02:13:31.158" v="1361" actId="26606"/>
          <ac:spMkLst>
            <pc:docMk/>
            <pc:sldMk cId="1167390478" sldId="259"/>
            <ac:spMk id="35" creationId="{45D37F4E-DDB4-456B-97E0-9937730A039F}"/>
          </ac:spMkLst>
        </pc:spChg>
        <pc:spChg chg="add del">
          <ac:chgData name="sdammare" userId="75195f3a-829f-4914-ab52-8840f579831a" providerId="ADAL" clId="{F8795EC2-C0B6-C740-88B5-D03F8D28FE82}" dt="2024-04-13T02:13:31.158" v="1361" actId="26606"/>
          <ac:spMkLst>
            <pc:docMk/>
            <pc:sldMk cId="1167390478" sldId="259"/>
            <ac:spMk id="37" creationId="{B2DD41CD-8F47-4F56-AD12-4E2FF7696987}"/>
          </ac:spMkLst>
        </pc:spChg>
        <pc:spChg chg="add del">
          <ac:chgData name="sdammare" userId="75195f3a-829f-4914-ab52-8840f579831a" providerId="ADAL" clId="{F8795EC2-C0B6-C740-88B5-D03F8D28FE82}" dt="2024-04-16T04:18:00.778" v="1811" actId="26606"/>
          <ac:spMkLst>
            <pc:docMk/>
            <pc:sldMk cId="1167390478" sldId="259"/>
            <ac:spMk id="42" creationId="{AF6CB648-9554-488A-B457-99CAAD1DA528}"/>
          </ac:spMkLst>
        </pc:spChg>
        <pc:spChg chg="add del">
          <ac:chgData name="sdammare" userId="75195f3a-829f-4914-ab52-8840f579831a" providerId="ADAL" clId="{F8795EC2-C0B6-C740-88B5-D03F8D28FE82}" dt="2024-04-16T04:18:00.778" v="1811" actId="26606"/>
          <ac:spMkLst>
            <pc:docMk/>
            <pc:sldMk cId="1167390478" sldId="259"/>
            <ac:spMk id="44" creationId="{E3ADCBE7-9330-1CDA-00EB-CDD12DB722FF}"/>
          </ac:spMkLst>
        </pc:spChg>
        <pc:graphicFrameChg chg="add del">
          <ac:chgData name="sdammare" userId="75195f3a-829f-4914-ab52-8840f579831a" providerId="ADAL" clId="{F8795EC2-C0B6-C740-88B5-D03F8D28FE82}" dt="2024-04-13T02:12:01.824" v="1305" actId="26606"/>
          <ac:graphicFrameMkLst>
            <pc:docMk/>
            <pc:sldMk cId="1167390478" sldId="259"/>
            <ac:graphicFrameMk id="28" creationId="{34704EBE-BA36-6C10-4E19-B8F37F0D347F}"/>
          </ac:graphicFrameMkLst>
        </pc:graphicFrameChg>
        <pc:graphicFrameChg chg="add mod ord modGraphic">
          <ac:chgData name="sdammare" userId="75195f3a-829f-4914-ab52-8840f579831a" providerId="ADAL" clId="{F8795EC2-C0B6-C740-88B5-D03F8D28FE82}" dt="2024-04-16T04:18:00.778" v="1811" actId="26606"/>
          <ac:graphicFrameMkLst>
            <pc:docMk/>
            <pc:sldMk cId="1167390478" sldId="259"/>
            <ac:graphicFrameMk id="30" creationId="{C0047EA1-6CE4-EFE6-D08C-219AC819A1C0}"/>
          </ac:graphicFrameMkLst>
        </pc:graphicFrameChg>
        <pc:picChg chg="add mod ord">
          <ac:chgData name="sdammare" userId="75195f3a-829f-4914-ab52-8840f579831a" providerId="ADAL" clId="{F8795EC2-C0B6-C740-88B5-D03F8D28FE82}" dt="2024-04-16T04:18:00.778" v="1811" actId="26606"/>
          <ac:picMkLst>
            <pc:docMk/>
            <pc:sldMk cId="1167390478" sldId="259"/>
            <ac:picMk id="5" creationId="{311D03AF-CE2D-8998-8485-F170AF707188}"/>
          </ac:picMkLst>
        </pc:picChg>
      </pc:sldChg>
      <pc:sldChg chg="new del">
        <pc:chgData name="sdammare" userId="75195f3a-829f-4914-ab52-8840f579831a" providerId="ADAL" clId="{F8795EC2-C0B6-C740-88B5-D03F8D28FE82}" dt="2024-04-13T01:30:44.370" v="515" actId="2696"/>
        <pc:sldMkLst>
          <pc:docMk/>
          <pc:sldMk cId="3861941491" sldId="259"/>
        </pc:sldMkLst>
      </pc:sldChg>
      <pc:sldChg chg="addSp delSp modSp new mod modTransition setBg setClrOvrMap">
        <pc:chgData name="sdammare" userId="75195f3a-829f-4914-ab52-8840f579831a" providerId="ADAL" clId="{F8795EC2-C0B6-C740-88B5-D03F8D28FE82}" dt="2024-04-18T02:02:18.099" v="3283"/>
        <pc:sldMkLst>
          <pc:docMk/>
          <pc:sldMk cId="1696388129" sldId="260"/>
        </pc:sldMkLst>
        <pc:spChg chg="mod">
          <ac:chgData name="sdammare" userId="75195f3a-829f-4914-ab52-8840f579831a" providerId="ADAL" clId="{F8795EC2-C0B6-C740-88B5-D03F8D28FE82}" dt="2024-04-13T02:44:00.181" v="1517" actId="26606"/>
          <ac:spMkLst>
            <pc:docMk/>
            <pc:sldMk cId="1696388129" sldId="260"/>
            <ac:spMk id="2" creationId="{73745A94-BBC6-8800-C38C-12191FCAE835}"/>
          </ac:spMkLst>
        </pc:spChg>
        <pc:spChg chg="mod ord">
          <ac:chgData name="sdammare" userId="75195f3a-829f-4914-ab52-8840f579831a" providerId="ADAL" clId="{F8795EC2-C0B6-C740-88B5-D03F8D28FE82}" dt="2024-04-16T03:56:53.148" v="1728" actId="20577"/>
          <ac:spMkLst>
            <pc:docMk/>
            <pc:sldMk cId="1696388129" sldId="260"/>
            <ac:spMk id="3" creationId="{DD32D800-9497-1042-D0E8-A07E647291B3}"/>
          </ac:spMkLst>
        </pc:spChg>
        <pc:spChg chg="add del">
          <ac:chgData name="sdammare" userId="75195f3a-829f-4914-ab52-8840f579831a" providerId="ADAL" clId="{F8795EC2-C0B6-C740-88B5-D03F8D28FE82}" dt="2024-04-13T02:41:17.330" v="1479" actId="26606"/>
          <ac:spMkLst>
            <pc:docMk/>
            <pc:sldMk cId="1696388129" sldId="260"/>
            <ac:spMk id="24" creationId="{FF93924A-10DF-4647-8C7A-115C0175774D}"/>
          </ac:spMkLst>
        </pc:spChg>
        <pc:spChg chg="add del">
          <ac:chgData name="sdammare" userId="75195f3a-829f-4914-ab52-8840f579831a" providerId="ADAL" clId="{F8795EC2-C0B6-C740-88B5-D03F8D28FE82}" dt="2024-04-13T02:41:42.786" v="1485" actId="26606"/>
          <ac:spMkLst>
            <pc:docMk/>
            <pc:sldMk cId="1696388129" sldId="260"/>
            <ac:spMk id="26" creationId="{B905CDE4-B751-4B3E-B625-6E59F8903414}"/>
          </ac:spMkLst>
        </pc:spChg>
        <pc:spChg chg="add del">
          <ac:chgData name="sdammare" userId="75195f3a-829f-4914-ab52-8840f579831a" providerId="ADAL" clId="{F8795EC2-C0B6-C740-88B5-D03F8D28FE82}" dt="2024-04-13T02:41:42.786" v="1485" actId="26606"/>
          <ac:spMkLst>
            <pc:docMk/>
            <pc:sldMk cId="1696388129" sldId="260"/>
            <ac:spMk id="27" creationId="{07977D39-626F-40D7-B00F-16E02602DD5A}"/>
          </ac:spMkLst>
        </pc:spChg>
        <pc:spChg chg="add del">
          <ac:chgData name="sdammare" userId="75195f3a-829f-4914-ab52-8840f579831a" providerId="ADAL" clId="{F8795EC2-C0B6-C740-88B5-D03F8D28FE82}" dt="2024-04-13T02:41:42.786" v="1485" actId="26606"/>
          <ac:spMkLst>
            <pc:docMk/>
            <pc:sldMk cId="1696388129" sldId="260"/>
            <ac:spMk id="28" creationId="{08108C16-F4C0-44AA-999D-17BD39219B24}"/>
          </ac:spMkLst>
        </pc:spChg>
        <pc:spChg chg="add del">
          <ac:chgData name="sdammare" userId="75195f3a-829f-4914-ab52-8840f579831a" providerId="ADAL" clId="{F8795EC2-C0B6-C740-88B5-D03F8D28FE82}" dt="2024-04-13T02:41:42.786" v="1485" actId="26606"/>
          <ac:spMkLst>
            <pc:docMk/>
            <pc:sldMk cId="1696388129" sldId="260"/>
            <ac:spMk id="30" creationId="{CDC29AC1-2821-4FCC-B597-88DAF39C36FE}"/>
          </ac:spMkLst>
        </pc:spChg>
        <pc:spChg chg="add del">
          <ac:chgData name="sdammare" userId="75195f3a-829f-4914-ab52-8840f579831a" providerId="ADAL" clId="{F8795EC2-C0B6-C740-88B5-D03F8D28FE82}" dt="2024-04-13T02:41:42.786" v="1485" actId="26606"/>
          <ac:spMkLst>
            <pc:docMk/>
            <pc:sldMk cId="1696388129" sldId="260"/>
            <ac:spMk id="32" creationId="{0640CCAE-325C-4DD0-BB26-38BF690F3BBB}"/>
          </ac:spMkLst>
        </pc:spChg>
        <pc:spChg chg="add del">
          <ac:chgData name="sdammare" userId="75195f3a-829f-4914-ab52-8840f579831a" providerId="ADAL" clId="{F8795EC2-C0B6-C740-88B5-D03F8D28FE82}" dt="2024-04-13T02:41:42.786" v="1485" actId="26606"/>
          <ac:spMkLst>
            <pc:docMk/>
            <pc:sldMk cId="1696388129" sldId="260"/>
            <ac:spMk id="34" creationId="{C8F10CB3-3B5E-4C7A-98CF-B87454DDFA39}"/>
          </ac:spMkLst>
        </pc:spChg>
        <pc:spChg chg="add del">
          <ac:chgData name="sdammare" userId="75195f3a-829f-4914-ab52-8840f579831a" providerId="ADAL" clId="{F8795EC2-C0B6-C740-88B5-D03F8D28FE82}" dt="2024-04-13T02:41:42.764" v="1484" actId="26606"/>
          <ac:spMkLst>
            <pc:docMk/>
            <pc:sldMk cId="1696388129" sldId="260"/>
            <ac:spMk id="39" creationId="{33E5684F-9524-414B-ADBE-BAE7E0D73098}"/>
          </ac:spMkLst>
        </pc:spChg>
        <pc:spChg chg="add del">
          <ac:chgData name="sdammare" userId="75195f3a-829f-4914-ab52-8840f579831a" providerId="ADAL" clId="{F8795EC2-C0B6-C740-88B5-D03F8D28FE82}" dt="2024-04-13T02:42:56.006" v="1502" actId="26606"/>
          <ac:spMkLst>
            <pc:docMk/>
            <pc:sldMk cId="1696388129" sldId="260"/>
            <ac:spMk id="50" creationId="{0EFD753D-6A49-46DD-9E82-AA6E2C62B461}"/>
          </ac:spMkLst>
        </pc:spChg>
        <pc:spChg chg="add del">
          <ac:chgData name="sdammare" userId="75195f3a-829f-4914-ab52-8840f579831a" providerId="ADAL" clId="{F8795EC2-C0B6-C740-88B5-D03F8D28FE82}" dt="2024-04-13T02:42:56.006" v="1502" actId="26606"/>
          <ac:spMkLst>
            <pc:docMk/>
            <pc:sldMk cId="1696388129" sldId="260"/>
            <ac:spMk id="52" creationId="{138A5824-1F4A-4EE7-BC13-5BB48FC0809B}"/>
          </ac:spMkLst>
        </pc:spChg>
        <pc:spChg chg="add del">
          <ac:chgData name="sdammare" userId="75195f3a-829f-4914-ab52-8840f579831a" providerId="ADAL" clId="{F8795EC2-C0B6-C740-88B5-D03F8D28FE82}" dt="2024-04-13T02:43:21.414" v="1509" actId="26606"/>
          <ac:spMkLst>
            <pc:docMk/>
            <pc:sldMk cId="1696388129" sldId="260"/>
            <ac:spMk id="57" creationId="{33E5684F-9524-414B-ADBE-BAE7E0D73098}"/>
          </ac:spMkLst>
        </pc:spChg>
        <pc:spChg chg="add del">
          <ac:chgData name="sdammare" userId="75195f3a-829f-4914-ab52-8840f579831a" providerId="ADAL" clId="{F8795EC2-C0B6-C740-88B5-D03F8D28FE82}" dt="2024-04-13T02:43:21.395" v="1508" actId="26606"/>
          <ac:spMkLst>
            <pc:docMk/>
            <pc:sldMk cId="1696388129" sldId="260"/>
            <ac:spMk id="62" creationId="{0EFD753D-6A49-46DD-9E82-AA6E2C62B461}"/>
          </ac:spMkLst>
        </pc:spChg>
        <pc:spChg chg="add del">
          <ac:chgData name="sdammare" userId="75195f3a-829f-4914-ab52-8840f579831a" providerId="ADAL" clId="{F8795EC2-C0B6-C740-88B5-D03F8D28FE82}" dt="2024-04-13T02:43:21.395" v="1508" actId="26606"/>
          <ac:spMkLst>
            <pc:docMk/>
            <pc:sldMk cId="1696388129" sldId="260"/>
            <ac:spMk id="64" creationId="{138A5824-1F4A-4EE7-BC13-5BB48FC0809B}"/>
          </ac:spMkLst>
        </pc:spChg>
        <pc:spChg chg="add del">
          <ac:chgData name="sdammare" userId="75195f3a-829f-4914-ab52-8840f579831a" providerId="ADAL" clId="{F8795EC2-C0B6-C740-88B5-D03F8D28FE82}" dt="2024-04-13T02:44:00.181" v="1517" actId="26606"/>
          <ac:spMkLst>
            <pc:docMk/>
            <pc:sldMk cId="1696388129" sldId="260"/>
            <ac:spMk id="66" creationId="{33E5684F-9524-414B-ADBE-BAE7E0D73098}"/>
          </ac:spMkLst>
        </pc:spChg>
        <pc:spChg chg="add">
          <ac:chgData name="sdammare" userId="75195f3a-829f-4914-ab52-8840f579831a" providerId="ADAL" clId="{F8795EC2-C0B6-C740-88B5-D03F8D28FE82}" dt="2024-04-13T02:44:00.181" v="1517" actId="26606"/>
          <ac:spMkLst>
            <pc:docMk/>
            <pc:sldMk cId="1696388129" sldId="260"/>
            <ac:spMk id="71" creationId="{07977D39-626F-40D7-B00F-16E02602DD5A}"/>
          </ac:spMkLst>
        </pc:spChg>
        <pc:spChg chg="add">
          <ac:chgData name="sdammare" userId="75195f3a-829f-4914-ab52-8840f579831a" providerId="ADAL" clId="{F8795EC2-C0B6-C740-88B5-D03F8D28FE82}" dt="2024-04-13T02:44:00.181" v="1517" actId="26606"/>
          <ac:spMkLst>
            <pc:docMk/>
            <pc:sldMk cId="1696388129" sldId="260"/>
            <ac:spMk id="73" creationId="{B905CDE4-B751-4B3E-B625-6E59F8903414}"/>
          </ac:spMkLst>
        </pc:spChg>
        <pc:spChg chg="add">
          <ac:chgData name="sdammare" userId="75195f3a-829f-4914-ab52-8840f579831a" providerId="ADAL" clId="{F8795EC2-C0B6-C740-88B5-D03F8D28FE82}" dt="2024-04-13T02:44:00.181" v="1517" actId="26606"/>
          <ac:spMkLst>
            <pc:docMk/>
            <pc:sldMk cId="1696388129" sldId="260"/>
            <ac:spMk id="75" creationId="{08108C16-F4C0-44AA-999D-17BD39219B24}"/>
          </ac:spMkLst>
        </pc:spChg>
        <pc:spChg chg="add">
          <ac:chgData name="sdammare" userId="75195f3a-829f-4914-ab52-8840f579831a" providerId="ADAL" clId="{F8795EC2-C0B6-C740-88B5-D03F8D28FE82}" dt="2024-04-13T02:44:00.181" v="1517" actId="26606"/>
          <ac:spMkLst>
            <pc:docMk/>
            <pc:sldMk cId="1696388129" sldId="260"/>
            <ac:spMk id="77" creationId="{CDC29AC1-2821-4FCC-B597-88DAF39C36FE}"/>
          </ac:spMkLst>
        </pc:spChg>
        <pc:spChg chg="add">
          <ac:chgData name="sdammare" userId="75195f3a-829f-4914-ab52-8840f579831a" providerId="ADAL" clId="{F8795EC2-C0B6-C740-88B5-D03F8D28FE82}" dt="2024-04-13T02:44:00.181" v="1517" actId="26606"/>
          <ac:spMkLst>
            <pc:docMk/>
            <pc:sldMk cId="1696388129" sldId="260"/>
            <ac:spMk id="79" creationId="{0640CCAE-325C-4DD0-BB26-38BF690F3BBB}"/>
          </ac:spMkLst>
        </pc:spChg>
        <pc:spChg chg="add">
          <ac:chgData name="sdammare" userId="75195f3a-829f-4914-ab52-8840f579831a" providerId="ADAL" clId="{F8795EC2-C0B6-C740-88B5-D03F8D28FE82}" dt="2024-04-13T02:44:00.181" v="1517" actId="26606"/>
          <ac:spMkLst>
            <pc:docMk/>
            <pc:sldMk cId="1696388129" sldId="260"/>
            <ac:spMk id="81" creationId="{C8F10CB3-3B5E-4C7A-98CF-B87454DDFA39}"/>
          </ac:spMkLst>
        </pc:spChg>
        <pc:picChg chg="add mod">
          <ac:chgData name="sdammare" userId="75195f3a-829f-4914-ab52-8840f579831a" providerId="ADAL" clId="{F8795EC2-C0B6-C740-88B5-D03F8D28FE82}" dt="2024-04-13T02:40:29.746" v="1462" actId="931"/>
          <ac:picMkLst>
            <pc:docMk/>
            <pc:sldMk cId="1696388129" sldId="260"/>
            <ac:picMk id="5" creationId="{1661519F-3034-D4F4-5043-28D439E2D4F8}"/>
          </ac:picMkLst>
        </pc:picChg>
        <pc:picChg chg="add mod">
          <ac:chgData name="sdammare" userId="75195f3a-829f-4914-ab52-8840f579831a" providerId="ADAL" clId="{F8795EC2-C0B6-C740-88B5-D03F8D28FE82}" dt="2024-04-13T02:40:20.841" v="1456" actId="931"/>
          <ac:picMkLst>
            <pc:docMk/>
            <pc:sldMk cId="1696388129" sldId="260"/>
            <ac:picMk id="7" creationId="{2F163DE7-DD2C-26F9-288E-32FE007D7A14}"/>
          </ac:picMkLst>
        </pc:picChg>
        <pc:picChg chg="add mod ord">
          <ac:chgData name="sdammare" userId="75195f3a-829f-4914-ab52-8840f579831a" providerId="ADAL" clId="{F8795EC2-C0B6-C740-88B5-D03F8D28FE82}" dt="2024-04-13T02:44:00.181" v="1517" actId="26606"/>
          <ac:picMkLst>
            <pc:docMk/>
            <pc:sldMk cId="1696388129" sldId="260"/>
            <ac:picMk id="9" creationId="{272BAFCE-3D34-72D3-E93F-D6B41A856E59}"/>
          </ac:picMkLst>
        </pc:picChg>
        <pc:picChg chg="add mod ord">
          <ac:chgData name="sdammare" userId="75195f3a-829f-4914-ab52-8840f579831a" providerId="ADAL" clId="{F8795EC2-C0B6-C740-88B5-D03F8D28FE82}" dt="2024-04-13T02:44:00.181" v="1517" actId="26606"/>
          <ac:picMkLst>
            <pc:docMk/>
            <pc:sldMk cId="1696388129" sldId="260"/>
            <ac:picMk id="11" creationId="{66EEB039-4DB0-1160-F2EC-EE7265B2A004}"/>
          </ac:picMkLst>
        </pc:picChg>
        <pc:picChg chg="add mod ord">
          <ac:chgData name="sdammare" userId="75195f3a-829f-4914-ab52-8840f579831a" providerId="ADAL" clId="{F8795EC2-C0B6-C740-88B5-D03F8D28FE82}" dt="2024-04-13T02:44:00.181" v="1517" actId="26606"/>
          <ac:picMkLst>
            <pc:docMk/>
            <pc:sldMk cId="1696388129" sldId="260"/>
            <ac:picMk id="13" creationId="{01237C89-A9CE-E15F-917A-1F269F2DFA1D}"/>
          </ac:picMkLst>
        </pc:picChg>
        <pc:picChg chg="add mod ord">
          <ac:chgData name="sdammare" userId="75195f3a-829f-4914-ab52-8840f579831a" providerId="ADAL" clId="{F8795EC2-C0B6-C740-88B5-D03F8D28FE82}" dt="2024-04-13T02:44:00.181" v="1517" actId="26606"/>
          <ac:picMkLst>
            <pc:docMk/>
            <pc:sldMk cId="1696388129" sldId="260"/>
            <ac:picMk id="15" creationId="{C8FD664F-69EA-6488-EEC4-F7ABA97A8B93}"/>
          </ac:picMkLst>
        </pc:picChg>
        <pc:picChg chg="add mod ord">
          <ac:chgData name="sdammare" userId="75195f3a-829f-4914-ab52-8840f579831a" providerId="ADAL" clId="{F8795EC2-C0B6-C740-88B5-D03F8D28FE82}" dt="2024-04-13T02:44:00.181" v="1517" actId="26606"/>
          <ac:picMkLst>
            <pc:docMk/>
            <pc:sldMk cId="1696388129" sldId="260"/>
            <ac:picMk id="17" creationId="{0999BBC4-1BAA-0695-F8E8-6962F0B21EDE}"/>
          </ac:picMkLst>
        </pc:picChg>
        <pc:picChg chg="add mod ord">
          <ac:chgData name="sdammare" userId="75195f3a-829f-4914-ab52-8840f579831a" providerId="ADAL" clId="{F8795EC2-C0B6-C740-88B5-D03F8D28FE82}" dt="2024-04-13T02:44:36.692" v="1522" actId="1076"/>
          <ac:picMkLst>
            <pc:docMk/>
            <pc:sldMk cId="1696388129" sldId="260"/>
            <ac:picMk id="19" creationId="{1B96B4BC-4409-E19B-2007-6303EEBE07D1}"/>
          </ac:picMkLst>
        </pc:picChg>
        <pc:cxnChg chg="add del">
          <ac:chgData name="sdammare" userId="75195f3a-829f-4914-ab52-8840f579831a" providerId="ADAL" clId="{F8795EC2-C0B6-C740-88B5-D03F8D28FE82}" dt="2024-04-13T02:42:02.030" v="1489" actId="26606"/>
          <ac:cxnSpMkLst>
            <pc:docMk/>
            <pc:sldMk cId="1696388129" sldId="260"/>
            <ac:cxnSpMk id="41" creationId="{8BB1744D-A7DF-4B65-B6E3-DCF12BB2D869}"/>
          </ac:cxnSpMkLst>
        </pc:cxnChg>
        <pc:cxnChg chg="add del">
          <ac:chgData name="sdammare" userId="75195f3a-829f-4914-ab52-8840f579831a" providerId="ADAL" clId="{F8795EC2-C0B6-C740-88B5-D03F8D28FE82}" dt="2024-04-13T02:42:02.030" v="1489" actId="26606"/>
          <ac:cxnSpMkLst>
            <pc:docMk/>
            <pc:sldMk cId="1696388129" sldId="260"/>
            <ac:cxnSpMk id="42" creationId="{822A5670-0F7B-4199-AEAB-33FBA9CEA44D}"/>
          </ac:cxnSpMkLst>
        </pc:cxnChg>
        <pc:cxnChg chg="add del">
          <ac:chgData name="sdammare" userId="75195f3a-829f-4914-ab52-8840f579831a" providerId="ADAL" clId="{F8795EC2-C0B6-C740-88B5-D03F8D28FE82}" dt="2024-04-13T02:42:02.030" v="1489" actId="26606"/>
          <ac:cxnSpMkLst>
            <pc:docMk/>
            <pc:sldMk cId="1696388129" sldId="260"/>
            <ac:cxnSpMk id="43" creationId="{882DD753-EA38-4E86-91FB-05041A44A28E}"/>
          </ac:cxnSpMkLst>
        </pc:cxnChg>
        <pc:cxnChg chg="add del">
          <ac:chgData name="sdammare" userId="75195f3a-829f-4914-ab52-8840f579831a" providerId="ADAL" clId="{F8795EC2-C0B6-C740-88B5-D03F8D28FE82}" dt="2024-04-13T02:42:02.030" v="1489" actId="26606"/>
          <ac:cxnSpMkLst>
            <pc:docMk/>
            <pc:sldMk cId="1696388129" sldId="260"/>
            <ac:cxnSpMk id="45" creationId="{6DA63E78-7704-45EF-B5D3-EADDF5D82674}"/>
          </ac:cxnSpMkLst>
        </pc:cxnChg>
      </pc:sldChg>
      <pc:sldChg chg="new del">
        <pc:chgData name="sdammare" userId="75195f3a-829f-4914-ab52-8840f579831a" providerId="ADAL" clId="{F8795EC2-C0B6-C740-88B5-D03F8D28FE82}" dt="2024-04-13T01:30:41.702" v="514" actId="2696"/>
        <pc:sldMkLst>
          <pc:docMk/>
          <pc:sldMk cId="4173180130" sldId="260"/>
        </pc:sldMkLst>
      </pc:sldChg>
      <pc:sldChg chg="addSp delSp modSp new mod modTransition setBg">
        <pc:chgData name="sdammare" userId="75195f3a-829f-4914-ab52-8840f579831a" providerId="ADAL" clId="{F8795EC2-C0B6-C740-88B5-D03F8D28FE82}" dt="2024-04-18T02:02:46.907" v="3286"/>
        <pc:sldMkLst>
          <pc:docMk/>
          <pc:sldMk cId="415411816" sldId="261"/>
        </pc:sldMkLst>
        <pc:spChg chg="mod">
          <ac:chgData name="sdammare" userId="75195f3a-829f-4914-ab52-8840f579831a" providerId="ADAL" clId="{F8795EC2-C0B6-C740-88B5-D03F8D28FE82}" dt="2024-04-16T04:16:58.884" v="1807" actId="26606"/>
          <ac:spMkLst>
            <pc:docMk/>
            <pc:sldMk cId="415411816" sldId="261"/>
            <ac:spMk id="2" creationId="{224B73C7-C870-B456-D558-AB091CE83680}"/>
          </ac:spMkLst>
        </pc:spChg>
        <pc:spChg chg="add del mod">
          <ac:chgData name="sdammare" userId="75195f3a-829f-4914-ab52-8840f579831a" providerId="ADAL" clId="{F8795EC2-C0B6-C740-88B5-D03F8D28FE82}" dt="2024-04-16T04:16:58.884" v="1807" actId="26606"/>
          <ac:spMkLst>
            <pc:docMk/>
            <pc:sldMk cId="415411816" sldId="261"/>
            <ac:spMk id="3" creationId="{90350F8C-C0C2-D90D-EDF3-18DE0D130372}"/>
          </ac:spMkLst>
        </pc:spChg>
        <pc:spChg chg="add del mod">
          <ac:chgData name="sdammare" userId="75195f3a-829f-4914-ab52-8840f579831a" providerId="ADAL" clId="{F8795EC2-C0B6-C740-88B5-D03F8D28FE82}" dt="2024-04-16T04:17:20.278" v="1809"/>
          <ac:spMkLst>
            <pc:docMk/>
            <pc:sldMk cId="415411816" sldId="261"/>
            <ac:spMk id="4" creationId="{942F7D27-1EEF-7F05-A1B2-0DC0EA044B10}"/>
          </ac:spMkLst>
        </pc:spChg>
        <pc:spChg chg="add del">
          <ac:chgData name="sdammare" userId="75195f3a-829f-4914-ab52-8840f579831a" providerId="ADAL" clId="{F8795EC2-C0B6-C740-88B5-D03F8D28FE82}" dt="2024-04-16T04:16:58.865" v="1806" actId="26606"/>
          <ac:spMkLst>
            <pc:docMk/>
            <pc:sldMk cId="415411816" sldId="261"/>
            <ac:spMk id="10" creationId="{C05CBC3C-2E5A-4839-8B9B-2E5A6ADF0F58}"/>
          </ac:spMkLst>
        </pc:spChg>
        <pc:spChg chg="add del">
          <ac:chgData name="sdammare" userId="75195f3a-829f-4914-ab52-8840f579831a" providerId="ADAL" clId="{F8795EC2-C0B6-C740-88B5-D03F8D28FE82}" dt="2024-04-16T04:16:58.865" v="1806" actId="26606"/>
          <ac:spMkLst>
            <pc:docMk/>
            <pc:sldMk cId="415411816" sldId="261"/>
            <ac:spMk id="12" creationId="{DB5B423A-57CC-4C58-AA26-8E2E862B03A0}"/>
          </ac:spMkLst>
        </pc:spChg>
        <pc:spChg chg="add">
          <ac:chgData name="sdammare" userId="75195f3a-829f-4914-ab52-8840f579831a" providerId="ADAL" clId="{F8795EC2-C0B6-C740-88B5-D03F8D28FE82}" dt="2024-04-16T04:16:58.884" v="1807" actId="26606"/>
          <ac:spMkLst>
            <pc:docMk/>
            <pc:sldMk cId="415411816" sldId="261"/>
            <ac:spMk id="14" creationId="{35DB3719-6FDC-4E5D-891D-FF40B7300F64}"/>
          </ac:spMkLst>
        </pc:spChg>
        <pc:spChg chg="add">
          <ac:chgData name="sdammare" userId="75195f3a-829f-4914-ab52-8840f579831a" providerId="ADAL" clId="{F8795EC2-C0B6-C740-88B5-D03F8D28FE82}" dt="2024-04-16T04:16:58.884" v="1807" actId="26606"/>
          <ac:spMkLst>
            <pc:docMk/>
            <pc:sldMk cId="415411816" sldId="261"/>
            <ac:spMk id="15" creationId="{E0CBAC23-2E3F-4A90-BA59-F8299F6A5439}"/>
          </ac:spMkLst>
        </pc:spChg>
        <pc:graphicFrameChg chg="add del">
          <ac:chgData name="sdammare" userId="75195f3a-829f-4914-ab52-8840f579831a" providerId="ADAL" clId="{F8795EC2-C0B6-C740-88B5-D03F8D28FE82}" dt="2024-04-16T04:16:58.865" v="1806" actId="26606"/>
          <ac:graphicFrameMkLst>
            <pc:docMk/>
            <pc:sldMk cId="415411816" sldId="261"/>
            <ac:graphicFrameMk id="6" creationId="{FDB02573-2028-545C-0F33-FB9C433AE3F2}"/>
          </ac:graphicFrameMkLst>
        </pc:graphicFrameChg>
        <pc:graphicFrameChg chg="add">
          <ac:chgData name="sdammare" userId="75195f3a-829f-4914-ab52-8840f579831a" providerId="ADAL" clId="{F8795EC2-C0B6-C740-88B5-D03F8D28FE82}" dt="2024-04-16T04:16:58.884" v="1807" actId="26606"/>
          <ac:graphicFrameMkLst>
            <pc:docMk/>
            <pc:sldMk cId="415411816" sldId="261"/>
            <ac:graphicFrameMk id="16" creationId="{DF5A19D8-8EE7-0FDB-ABB3-931467CA2345}"/>
          </ac:graphicFrameMkLst>
        </pc:graphicFrameChg>
      </pc:sldChg>
      <pc:sldChg chg="new del">
        <pc:chgData name="sdammare" userId="75195f3a-829f-4914-ab52-8840f579831a" providerId="ADAL" clId="{F8795EC2-C0B6-C740-88B5-D03F8D28FE82}" dt="2024-04-16T04:11:13.908" v="1730" actId="2696"/>
        <pc:sldMkLst>
          <pc:docMk/>
          <pc:sldMk cId="2298878" sldId="262"/>
        </pc:sldMkLst>
      </pc:sldChg>
      <pc:sldChg chg="addSp delSp modSp new mod modTransition setBg">
        <pc:chgData name="sdammare" userId="75195f3a-829f-4914-ab52-8840f579831a" providerId="ADAL" clId="{F8795EC2-C0B6-C740-88B5-D03F8D28FE82}" dt="2024-04-18T02:02:56.461" v="3287"/>
        <pc:sldMkLst>
          <pc:docMk/>
          <pc:sldMk cId="3988669190" sldId="262"/>
        </pc:sldMkLst>
        <pc:spChg chg="mod">
          <ac:chgData name="sdammare" userId="75195f3a-829f-4914-ab52-8840f579831a" providerId="ADAL" clId="{F8795EC2-C0B6-C740-88B5-D03F8D28FE82}" dt="2024-04-16T04:34:13.809" v="1826" actId="26606"/>
          <ac:spMkLst>
            <pc:docMk/>
            <pc:sldMk cId="3988669190" sldId="262"/>
            <ac:spMk id="2" creationId="{D4AF5EA2-C721-4B6C-AD63-D0D684BCE84B}"/>
          </ac:spMkLst>
        </pc:spChg>
        <pc:spChg chg="mod">
          <ac:chgData name="sdammare" userId="75195f3a-829f-4914-ab52-8840f579831a" providerId="ADAL" clId="{F8795EC2-C0B6-C740-88B5-D03F8D28FE82}" dt="2024-04-16T04:34:13.809" v="1826" actId="26606"/>
          <ac:spMkLst>
            <pc:docMk/>
            <pc:sldMk cId="3988669190" sldId="262"/>
            <ac:spMk id="3" creationId="{1A268323-F0AD-47F4-BF28-FD40E6A2CD17}"/>
          </ac:spMkLst>
        </pc:spChg>
        <pc:spChg chg="add del">
          <ac:chgData name="sdammare" userId="75195f3a-829f-4914-ab52-8840f579831a" providerId="ADAL" clId="{F8795EC2-C0B6-C740-88B5-D03F8D28FE82}" dt="2024-04-16T04:34:13.798" v="1825" actId="26606"/>
          <ac:spMkLst>
            <pc:docMk/>
            <pc:sldMk cId="3988669190" sldId="262"/>
            <ac:spMk id="10" creationId="{058A14AF-9FB5-4CC7-BA35-E8E85D3EDF0E}"/>
          </ac:spMkLst>
        </pc:spChg>
        <pc:spChg chg="add del">
          <ac:chgData name="sdammare" userId="75195f3a-829f-4914-ab52-8840f579831a" providerId="ADAL" clId="{F8795EC2-C0B6-C740-88B5-D03F8D28FE82}" dt="2024-04-16T04:34:13.798" v="1825" actId="26606"/>
          <ac:spMkLst>
            <pc:docMk/>
            <pc:sldMk cId="3988669190" sldId="262"/>
            <ac:spMk id="12" creationId="{3A9A4357-BD1D-4622-A4FE-766E6AB8DE84}"/>
          </ac:spMkLst>
        </pc:spChg>
        <pc:spChg chg="add del">
          <ac:chgData name="sdammare" userId="75195f3a-829f-4914-ab52-8840f579831a" providerId="ADAL" clId="{F8795EC2-C0B6-C740-88B5-D03F8D28FE82}" dt="2024-04-16T04:34:13.798" v="1825" actId="26606"/>
          <ac:spMkLst>
            <pc:docMk/>
            <pc:sldMk cId="3988669190" sldId="262"/>
            <ac:spMk id="14" creationId="{E659831F-0D9A-4C63-9EBB-8435B85A440F}"/>
          </ac:spMkLst>
        </pc:spChg>
        <pc:spChg chg="add del">
          <ac:chgData name="sdammare" userId="75195f3a-829f-4914-ab52-8840f579831a" providerId="ADAL" clId="{F8795EC2-C0B6-C740-88B5-D03F8D28FE82}" dt="2024-04-16T04:34:13.798" v="1825" actId="26606"/>
          <ac:spMkLst>
            <pc:docMk/>
            <pc:sldMk cId="3988669190" sldId="262"/>
            <ac:spMk id="16" creationId="{E6995CE5-F890-4ABA-82A2-26507CE8D2A3}"/>
          </ac:spMkLst>
        </pc:spChg>
        <pc:spChg chg="add">
          <ac:chgData name="sdammare" userId="75195f3a-829f-4914-ab52-8840f579831a" providerId="ADAL" clId="{F8795EC2-C0B6-C740-88B5-D03F8D28FE82}" dt="2024-04-16T04:34:13.809" v="1826" actId="26606"/>
          <ac:spMkLst>
            <pc:docMk/>
            <pc:sldMk cId="3988669190" sldId="262"/>
            <ac:spMk id="18" creationId="{743AA782-23D1-4521-8CAD-47662984AA08}"/>
          </ac:spMkLst>
        </pc:spChg>
        <pc:spChg chg="add">
          <ac:chgData name="sdammare" userId="75195f3a-829f-4914-ab52-8840f579831a" providerId="ADAL" clId="{F8795EC2-C0B6-C740-88B5-D03F8D28FE82}" dt="2024-04-16T04:34:13.809" v="1826" actId="26606"/>
          <ac:spMkLst>
            <pc:docMk/>
            <pc:sldMk cId="3988669190" sldId="262"/>
            <ac:spMk id="19" creationId="{71877DBC-BB60-40F0-AC93-2ACDBAAE60CE}"/>
          </ac:spMkLst>
        </pc:spChg>
        <pc:picChg chg="add mod">
          <ac:chgData name="sdammare" userId="75195f3a-829f-4914-ab52-8840f579831a" providerId="ADAL" clId="{F8795EC2-C0B6-C740-88B5-D03F8D28FE82}" dt="2024-04-16T04:34:35.568" v="1832" actId="14100"/>
          <ac:picMkLst>
            <pc:docMk/>
            <pc:sldMk cId="3988669190" sldId="262"/>
            <ac:picMk id="5" creationId="{01DCE925-2EF5-FF0F-AB59-587208BACEE9}"/>
          </ac:picMkLst>
        </pc:picChg>
      </pc:sldChg>
      <pc:sldChg chg="addSp delSp modSp new mod modTransition setBg setClrOvrMap">
        <pc:chgData name="sdammare" userId="75195f3a-829f-4914-ab52-8840f579831a" providerId="ADAL" clId="{F8795EC2-C0B6-C740-88B5-D03F8D28FE82}" dt="2024-04-18T02:03:00.849" v="3288"/>
        <pc:sldMkLst>
          <pc:docMk/>
          <pc:sldMk cId="2320968175" sldId="263"/>
        </pc:sldMkLst>
        <pc:spChg chg="mod">
          <ac:chgData name="sdammare" userId="75195f3a-829f-4914-ab52-8840f579831a" providerId="ADAL" clId="{F8795EC2-C0B6-C740-88B5-D03F8D28FE82}" dt="2024-04-16T05:06:52.780" v="2019" actId="14100"/>
          <ac:spMkLst>
            <pc:docMk/>
            <pc:sldMk cId="2320968175" sldId="263"/>
            <ac:spMk id="2" creationId="{095DB4DA-C619-4E2D-9EF2-3F31F535C8EE}"/>
          </ac:spMkLst>
        </pc:spChg>
        <pc:spChg chg="add del mod">
          <ac:chgData name="sdammare" userId="75195f3a-829f-4914-ab52-8840f579831a" providerId="ADAL" clId="{F8795EC2-C0B6-C740-88B5-D03F8D28FE82}" dt="2024-04-16T05:06:33.198" v="2017" actId="20577"/>
          <ac:spMkLst>
            <pc:docMk/>
            <pc:sldMk cId="2320968175" sldId="263"/>
            <ac:spMk id="3" creationId="{76F1080C-9FCF-4BEA-A1B4-DBF5A4FACCDE}"/>
          </ac:spMkLst>
        </pc:spChg>
        <pc:spChg chg="add del">
          <ac:chgData name="sdammare" userId="75195f3a-829f-4914-ab52-8840f579831a" providerId="ADAL" clId="{F8795EC2-C0B6-C740-88B5-D03F8D28FE82}" dt="2024-04-16T05:01:03.864" v="1979" actId="26606"/>
          <ac:spMkLst>
            <pc:docMk/>
            <pc:sldMk cId="2320968175" sldId="263"/>
            <ac:spMk id="9" creationId="{9F7D5CDA-D291-4307-BF55-1381FED29634}"/>
          </ac:spMkLst>
        </pc:spChg>
        <pc:spChg chg="add del">
          <ac:chgData name="sdammare" userId="75195f3a-829f-4914-ab52-8840f579831a" providerId="ADAL" clId="{F8795EC2-C0B6-C740-88B5-D03F8D28FE82}" dt="2024-04-16T04:42:46.124" v="1847" actId="26606"/>
          <ac:spMkLst>
            <pc:docMk/>
            <pc:sldMk cId="2320968175" sldId="263"/>
            <ac:spMk id="10" creationId="{9228552E-C8B1-4A80-8448-0787CE0FC704}"/>
          </ac:spMkLst>
        </pc:spChg>
        <pc:spChg chg="add del">
          <ac:chgData name="sdammare" userId="75195f3a-829f-4914-ab52-8840f579831a" providerId="ADAL" clId="{F8795EC2-C0B6-C740-88B5-D03F8D28FE82}" dt="2024-04-16T05:01:03.864" v="1979" actId="26606"/>
          <ac:spMkLst>
            <pc:docMk/>
            <pc:sldMk cId="2320968175" sldId="263"/>
            <ac:spMk id="11" creationId="{59B296B9-C5A5-4E4F-9B60-C907B5F1466C}"/>
          </ac:spMkLst>
        </pc:spChg>
        <pc:spChg chg="add del">
          <ac:chgData name="sdammare" userId="75195f3a-829f-4914-ab52-8840f579831a" providerId="ADAL" clId="{F8795EC2-C0B6-C740-88B5-D03F8D28FE82}" dt="2024-04-16T05:01:03.864" v="1979" actId="26606"/>
          <ac:spMkLst>
            <pc:docMk/>
            <pc:sldMk cId="2320968175" sldId="263"/>
            <ac:spMk id="13" creationId="{D0300FD3-5AF1-6305-15FA-9078072672E2}"/>
          </ac:spMkLst>
        </pc:spChg>
        <pc:graphicFrameChg chg="add del">
          <ac:chgData name="sdammare" userId="75195f3a-829f-4914-ab52-8840f579831a" providerId="ADAL" clId="{F8795EC2-C0B6-C740-88B5-D03F8D28FE82}" dt="2024-04-16T04:42:46.124" v="1847" actId="26606"/>
          <ac:graphicFrameMkLst>
            <pc:docMk/>
            <pc:sldMk cId="2320968175" sldId="263"/>
            <ac:graphicFrameMk id="5" creationId="{14687284-26E5-5E21-5DB3-15E6292F3E4C}"/>
          </ac:graphicFrameMkLst>
        </pc:graphicFrameChg>
        <pc:picChg chg="add del">
          <ac:chgData name="sdammare" userId="75195f3a-829f-4914-ab52-8840f579831a" providerId="ADAL" clId="{F8795EC2-C0B6-C740-88B5-D03F8D28FE82}" dt="2024-04-16T04:42:46.124" v="1847" actId="26606"/>
          <ac:picMkLst>
            <pc:docMk/>
            <pc:sldMk cId="2320968175" sldId="263"/>
            <ac:picMk id="6" creationId="{E445CAF5-5043-EB0F-9931-C01867832297}"/>
          </ac:picMkLst>
        </pc:picChg>
        <pc:picChg chg="add del">
          <ac:chgData name="sdammare" userId="75195f3a-829f-4914-ab52-8840f579831a" providerId="ADAL" clId="{F8795EC2-C0B6-C740-88B5-D03F8D28FE82}" dt="2024-04-16T05:01:03.864" v="1979" actId="26606"/>
          <ac:picMkLst>
            <pc:docMk/>
            <pc:sldMk cId="2320968175" sldId="263"/>
            <ac:picMk id="7" creationId="{394864B8-FC52-9CEA-B405-62EB88866A8D}"/>
          </ac:picMkLst>
        </pc:picChg>
        <pc:picChg chg="add mod modCrop">
          <ac:chgData name="sdammare" userId="75195f3a-829f-4914-ab52-8840f579831a" providerId="ADAL" clId="{F8795EC2-C0B6-C740-88B5-D03F8D28FE82}" dt="2024-04-16T05:06:37.737" v="2018" actId="1076"/>
          <ac:picMkLst>
            <pc:docMk/>
            <pc:sldMk cId="2320968175" sldId="263"/>
            <ac:picMk id="8" creationId="{91EC67A7-2A84-5A4F-397B-0ED4C7DCE335}"/>
          </ac:picMkLst>
        </pc:picChg>
      </pc:sldChg>
      <pc:sldChg chg="addSp delSp modSp new mod modTransition">
        <pc:chgData name="sdammare" userId="75195f3a-829f-4914-ab52-8840f579831a" providerId="ADAL" clId="{F8795EC2-C0B6-C740-88B5-D03F8D28FE82}" dt="2024-04-18T02:03:08.395" v="3289"/>
        <pc:sldMkLst>
          <pc:docMk/>
          <pc:sldMk cId="3745683745" sldId="264"/>
        </pc:sldMkLst>
        <pc:spChg chg="mod">
          <ac:chgData name="sdammare" userId="75195f3a-829f-4914-ab52-8840f579831a" providerId="ADAL" clId="{F8795EC2-C0B6-C740-88B5-D03F8D28FE82}" dt="2024-04-16T05:13:21.203" v="2042" actId="27636"/>
          <ac:spMkLst>
            <pc:docMk/>
            <pc:sldMk cId="3745683745" sldId="264"/>
            <ac:spMk id="2" creationId="{EE34E4E9-BB7D-AB19-07C6-FF7B69875653}"/>
          </ac:spMkLst>
        </pc:spChg>
        <pc:spChg chg="del mod">
          <ac:chgData name="sdammare" userId="75195f3a-829f-4914-ab52-8840f579831a" providerId="ADAL" clId="{F8795EC2-C0B6-C740-88B5-D03F8D28FE82}" dt="2024-04-16T05:18:25.262" v="2066" actId="26606"/>
          <ac:spMkLst>
            <pc:docMk/>
            <pc:sldMk cId="3745683745" sldId="264"/>
            <ac:spMk id="3" creationId="{2E482446-55A9-9D11-2778-B15193112A62}"/>
          </ac:spMkLst>
        </pc:spChg>
        <pc:graphicFrameChg chg="add">
          <ac:chgData name="sdammare" userId="75195f3a-829f-4914-ab52-8840f579831a" providerId="ADAL" clId="{F8795EC2-C0B6-C740-88B5-D03F8D28FE82}" dt="2024-04-16T05:18:25.262" v="2066" actId="26606"/>
          <ac:graphicFrameMkLst>
            <pc:docMk/>
            <pc:sldMk cId="3745683745" sldId="264"/>
            <ac:graphicFrameMk id="5" creationId="{F6B36DE9-6560-11F3-6C78-8B364496E08D}"/>
          </ac:graphicFrameMkLst>
        </pc:graphicFrameChg>
      </pc:sldChg>
      <pc:sldChg chg="addSp delSp modSp new mod modTransition setBg">
        <pc:chgData name="sdammare" userId="75195f3a-829f-4914-ab52-8840f579831a" providerId="ADAL" clId="{F8795EC2-C0B6-C740-88B5-D03F8D28FE82}" dt="2024-04-18T02:03:13.901" v="3290"/>
        <pc:sldMkLst>
          <pc:docMk/>
          <pc:sldMk cId="3463999157" sldId="265"/>
        </pc:sldMkLst>
        <pc:spChg chg="mod">
          <ac:chgData name="sdammare" userId="75195f3a-829f-4914-ab52-8840f579831a" providerId="ADAL" clId="{F8795EC2-C0B6-C740-88B5-D03F8D28FE82}" dt="2024-04-16T05:35:34.703" v="2279" actId="26606"/>
          <ac:spMkLst>
            <pc:docMk/>
            <pc:sldMk cId="3463999157" sldId="265"/>
            <ac:spMk id="2" creationId="{582DA16B-7274-2711-6E40-3FA839C2EA82}"/>
          </ac:spMkLst>
        </pc:spChg>
        <pc:spChg chg="mod">
          <ac:chgData name="sdammare" userId="75195f3a-829f-4914-ab52-8840f579831a" providerId="ADAL" clId="{F8795EC2-C0B6-C740-88B5-D03F8D28FE82}" dt="2024-04-16T05:35:34.703" v="2279" actId="26606"/>
          <ac:spMkLst>
            <pc:docMk/>
            <pc:sldMk cId="3463999157" sldId="265"/>
            <ac:spMk id="3" creationId="{C9667823-BFFA-E466-B5BD-7A342078876C}"/>
          </ac:spMkLst>
        </pc:spChg>
        <pc:spChg chg="add del">
          <ac:chgData name="sdammare" userId="75195f3a-829f-4914-ab52-8840f579831a" providerId="ADAL" clId="{F8795EC2-C0B6-C740-88B5-D03F8D28FE82}" dt="2024-04-16T05:35:21.252" v="2275" actId="26606"/>
          <ac:spMkLst>
            <pc:docMk/>
            <pc:sldMk cId="3463999157" sldId="265"/>
            <ac:spMk id="9" creationId="{45D37F4E-DDB4-456B-97E0-9937730A039F}"/>
          </ac:spMkLst>
        </pc:spChg>
        <pc:spChg chg="add del">
          <ac:chgData name="sdammare" userId="75195f3a-829f-4914-ab52-8840f579831a" providerId="ADAL" clId="{F8795EC2-C0B6-C740-88B5-D03F8D28FE82}" dt="2024-04-16T05:35:21.252" v="2275" actId="26606"/>
          <ac:spMkLst>
            <pc:docMk/>
            <pc:sldMk cId="3463999157" sldId="265"/>
            <ac:spMk id="11" creationId="{B2DD41CD-8F47-4F56-AD12-4E2FF7696987}"/>
          </ac:spMkLst>
        </pc:spChg>
        <pc:spChg chg="add del">
          <ac:chgData name="sdammare" userId="75195f3a-829f-4914-ab52-8840f579831a" providerId="ADAL" clId="{F8795EC2-C0B6-C740-88B5-D03F8D28FE82}" dt="2024-04-16T05:35:26.713" v="2277" actId="26606"/>
          <ac:spMkLst>
            <pc:docMk/>
            <pc:sldMk cId="3463999157" sldId="265"/>
            <ac:spMk id="13" creationId="{0E3596DD-156A-473E-9BB3-C6A29F7574E9}"/>
          </ac:spMkLst>
        </pc:spChg>
        <pc:spChg chg="add del">
          <ac:chgData name="sdammare" userId="75195f3a-829f-4914-ab52-8840f579831a" providerId="ADAL" clId="{F8795EC2-C0B6-C740-88B5-D03F8D28FE82}" dt="2024-04-16T05:35:26.713" v="2277" actId="26606"/>
          <ac:spMkLst>
            <pc:docMk/>
            <pc:sldMk cId="3463999157" sldId="265"/>
            <ac:spMk id="14" creationId="{2C46C4D6-C474-4E92-B52E-944C1118F7B6}"/>
          </ac:spMkLst>
        </pc:spChg>
        <pc:spChg chg="add del">
          <ac:chgData name="sdammare" userId="75195f3a-829f-4914-ab52-8840f579831a" providerId="ADAL" clId="{F8795EC2-C0B6-C740-88B5-D03F8D28FE82}" dt="2024-04-16T05:35:34.703" v="2279" actId="26606"/>
          <ac:spMkLst>
            <pc:docMk/>
            <pc:sldMk cId="3463999157" sldId="265"/>
            <ac:spMk id="16" creationId="{743AA782-23D1-4521-8CAD-47662984AA08}"/>
          </ac:spMkLst>
        </pc:spChg>
        <pc:spChg chg="add del">
          <ac:chgData name="sdammare" userId="75195f3a-829f-4914-ab52-8840f579831a" providerId="ADAL" clId="{F8795EC2-C0B6-C740-88B5-D03F8D28FE82}" dt="2024-04-16T05:35:34.703" v="2279" actId="26606"/>
          <ac:spMkLst>
            <pc:docMk/>
            <pc:sldMk cId="3463999157" sldId="265"/>
            <ac:spMk id="17" creationId="{71877DBC-BB60-40F0-AC93-2ACDBAAE60CE}"/>
          </ac:spMkLst>
        </pc:spChg>
        <pc:picChg chg="add del mod">
          <ac:chgData name="sdammare" userId="75195f3a-829f-4914-ab52-8840f579831a" providerId="ADAL" clId="{F8795EC2-C0B6-C740-88B5-D03F8D28FE82}" dt="2024-04-16T05:38:45.375" v="2296" actId="478"/>
          <ac:picMkLst>
            <pc:docMk/>
            <pc:sldMk cId="3463999157" sldId="265"/>
            <ac:picMk id="4" creationId="{7ED22B0D-C777-2BDA-58D8-8680ABBF841B}"/>
          </ac:picMkLst>
        </pc:picChg>
        <pc:picChg chg="add mod">
          <ac:chgData name="sdammare" userId="75195f3a-829f-4914-ab52-8840f579831a" providerId="ADAL" clId="{F8795EC2-C0B6-C740-88B5-D03F8D28FE82}" dt="2024-04-16T05:40:40.188" v="2308" actId="14100"/>
          <ac:picMkLst>
            <pc:docMk/>
            <pc:sldMk cId="3463999157" sldId="265"/>
            <ac:picMk id="5" creationId="{D2AAFAF6-1D73-CA6F-1511-97FED721BCEA}"/>
          </ac:picMkLst>
        </pc:picChg>
        <pc:picChg chg="add mod">
          <ac:chgData name="sdammare" userId="75195f3a-829f-4914-ab52-8840f579831a" providerId="ADAL" clId="{F8795EC2-C0B6-C740-88B5-D03F8D28FE82}" dt="2024-04-16T05:40:17.746" v="2304" actId="1076"/>
          <ac:picMkLst>
            <pc:docMk/>
            <pc:sldMk cId="3463999157" sldId="265"/>
            <ac:picMk id="6" creationId="{1E73945B-6026-3615-2573-2DC72422183C}"/>
          </ac:picMkLst>
        </pc:picChg>
      </pc:sldChg>
      <pc:sldChg chg="addSp delSp modSp new mod modTransition setBg">
        <pc:chgData name="sdammare" userId="75195f3a-829f-4914-ab52-8840f579831a" providerId="ADAL" clId="{F8795EC2-C0B6-C740-88B5-D03F8D28FE82}" dt="2024-04-18T11:55:42.527" v="3550" actId="1076"/>
        <pc:sldMkLst>
          <pc:docMk/>
          <pc:sldMk cId="3048001502" sldId="266"/>
        </pc:sldMkLst>
        <pc:spChg chg="del mod">
          <ac:chgData name="sdammare" userId="75195f3a-829f-4914-ab52-8840f579831a" providerId="ADAL" clId="{F8795EC2-C0B6-C740-88B5-D03F8D28FE82}" dt="2024-04-16T05:35:56.849" v="2283" actId="478"/>
          <ac:spMkLst>
            <pc:docMk/>
            <pc:sldMk cId="3048001502" sldId="266"/>
            <ac:spMk id="2" creationId="{C9AE79B8-5003-2922-0A5A-5463AF17D5CB}"/>
          </ac:spMkLst>
        </pc:spChg>
        <pc:spChg chg="del mod">
          <ac:chgData name="sdammare" userId="75195f3a-829f-4914-ab52-8840f579831a" providerId="ADAL" clId="{F8795EC2-C0B6-C740-88B5-D03F8D28FE82}" dt="2024-04-16T05:37:17.011" v="2285"/>
          <ac:spMkLst>
            <pc:docMk/>
            <pc:sldMk cId="3048001502" sldId="266"/>
            <ac:spMk id="3" creationId="{C4363A45-E4E6-6EB7-6F67-BCC92FF38D57}"/>
          </ac:spMkLst>
        </pc:spChg>
        <pc:spChg chg="add mod">
          <ac:chgData name="sdammare" userId="75195f3a-829f-4914-ab52-8840f579831a" providerId="ADAL" clId="{F8795EC2-C0B6-C740-88B5-D03F8D28FE82}" dt="2024-04-16T06:05:37.678" v="2496" actId="962"/>
          <ac:spMkLst>
            <pc:docMk/>
            <pc:sldMk cId="3048001502" sldId="266"/>
            <ac:spMk id="6" creationId="{E5BA69F1-6083-7505-D86E-A03A27223435}"/>
          </ac:spMkLst>
        </pc:spChg>
        <pc:spChg chg="add">
          <ac:chgData name="sdammare" userId="75195f3a-829f-4914-ab52-8840f579831a" providerId="ADAL" clId="{F8795EC2-C0B6-C740-88B5-D03F8D28FE82}" dt="2024-04-16T05:59:02.841" v="2426"/>
          <ac:spMkLst>
            <pc:docMk/>
            <pc:sldMk cId="3048001502" sldId="266"/>
            <ac:spMk id="8" creationId="{C347824D-A773-A9EE-E2A8-CF27F4AF1975}"/>
          </ac:spMkLst>
        </pc:spChg>
        <pc:spChg chg="add">
          <ac:chgData name="sdammare" userId="75195f3a-829f-4914-ab52-8840f579831a" providerId="ADAL" clId="{F8795EC2-C0B6-C740-88B5-D03F8D28FE82}" dt="2024-04-16T05:59:08.226" v="2427"/>
          <ac:spMkLst>
            <pc:docMk/>
            <pc:sldMk cId="3048001502" sldId="266"/>
            <ac:spMk id="9" creationId="{C58CEF9F-1FC6-A5CF-E207-A9C23CAF67AB}"/>
          </ac:spMkLst>
        </pc:spChg>
        <pc:spChg chg="add del">
          <ac:chgData name="sdammare" userId="75195f3a-829f-4914-ab52-8840f579831a" providerId="ADAL" clId="{F8795EC2-C0B6-C740-88B5-D03F8D28FE82}" dt="2024-04-16T06:03:38.836" v="2468" actId="26606"/>
          <ac:spMkLst>
            <pc:docMk/>
            <pc:sldMk cId="3048001502" sldId="266"/>
            <ac:spMk id="16" creationId="{352BEC0E-22F8-46D0-9632-375DB541B06C}"/>
          </ac:spMkLst>
        </pc:spChg>
        <pc:spChg chg="add del">
          <ac:chgData name="sdammare" userId="75195f3a-829f-4914-ab52-8840f579831a" providerId="ADAL" clId="{F8795EC2-C0B6-C740-88B5-D03F8D28FE82}" dt="2024-04-16T06:03:38.836" v="2468" actId="26606"/>
          <ac:spMkLst>
            <pc:docMk/>
            <pc:sldMk cId="3048001502" sldId="266"/>
            <ac:spMk id="18" creationId="{3FCFB1DE-0B7E-48CC-BA90-B2AB0889F9D6}"/>
          </ac:spMkLst>
        </pc:spChg>
        <pc:spChg chg="add del">
          <ac:chgData name="sdammare" userId="75195f3a-829f-4914-ab52-8840f579831a" providerId="ADAL" clId="{F8795EC2-C0B6-C740-88B5-D03F8D28FE82}" dt="2024-04-16T06:05:00.185" v="2483" actId="26606"/>
          <ac:spMkLst>
            <pc:docMk/>
            <pc:sldMk cId="3048001502" sldId="266"/>
            <ac:spMk id="23" creationId="{D75A5B51-0925-4835-8511-A0DD17EAA97C}"/>
          </ac:spMkLst>
        </pc:spChg>
        <pc:spChg chg="add del">
          <ac:chgData name="sdammare" userId="75195f3a-829f-4914-ab52-8840f579831a" providerId="ADAL" clId="{F8795EC2-C0B6-C740-88B5-D03F8D28FE82}" dt="2024-04-16T06:05:00.185" v="2483" actId="26606"/>
          <ac:spMkLst>
            <pc:docMk/>
            <pc:sldMk cId="3048001502" sldId="266"/>
            <ac:spMk id="25" creationId="{5CDFD20D-8E4F-4E3A-AF87-93F23E0DBFB3}"/>
          </ac:spMkLst>
        </pc:spChg>
        <pc:spChg chg="add del">
          <ac:chgData name="sdammare" userId="75195f3a-829f-4914-ab52-8840f579831a" providerId="ADAL" clId="{F8795EC2-C0B6-C740-88B5-D03F8D28FE82}" dt="2024-04-16T06:05:25.669" v="2492" actId="26606"/>
          <ac:spMkLst>
            <pc:docMk/>
            <pc:sldMk cId="3048001502" sldId="266"/>
            <ac:spMk id="30" creationId="{6D22FA1E-E02A-4FC5-BBA6-577D6DA0C8C8}"/>
          </ac:spMkLst>
        </pc:spChg>
        <pc:spChg chg="add del">
          <ac:chgData name="sdammare" userId="75195f3a-829f-4914-ab52-8840f579831a" providerId="ADAL" clId="{F8795EC2-C0B6-C740-88B5-D03F8D28FE82}" dt="2024-04-16T06:05:25.669" v="2492" actId="26606"/>
          <ac:spMkLst>
            <pc:docMk/>
            <pc:sldMk cId="3048001502" sldId="266"/>
            <ac:spMk id="32" creationId="{05D27520-F270-4F3D-A46E-76A337B6E167}"/>
          </ac:spMkLst>
        </pc:spChg>
        <pc:spChg chg="add del">
          <ac:chgData name="sdammare" userId="75195f3a-829f-4914-ab52-8840f579831a" providerId="ADAL" clId="{F8795EC2-C0B6-C740-88B5-D03F8D28FE82}" dt="2024-04-16T06:05:22.270" v="2489" actId="26606"/>
          <ac:spMkLst>
            <pc:docMk/>
            <pc:sldMk cId="3048001502" sldId="266"/>
            <ac:spMk id="37" creationId="{D75A5B51-0925-4835-8511-A0DD17EAA97C}"/>
          </ac:spMkLst>
        </pc:spChg>
        <pc:spChg chg="add del">
          <ac:chgData name="sdammare" userId="75195f3a-829f-4914-ab52-8840f579831a" providerId="ADAL" clId="{F8795EC2-C0B6-C740-88B5-D03F8D28FE82}" dt="2024-04-16T06:05:22.270" v="2489" actId="26606"/>
          <ac:spMkLst>
            <pc:docMk/>
            <pc:sldMk cId="3048001502" sldId="266"/>
            <ac:spMk id="39" creationId="{5CDFD20D-8E4F-4E3A-AF87-93F23E0DBFB3}"/>
          </ac:spMkLst>
        </pc:spChg>
        <pc:spChg chg="add del">
          <ac:chgData name="sdammare" userId="75195f3a-829f-4914-ab52-8840f579831a" providerId="ADAL" clId="{F8795EC2-C0B6-C740-88B5-D03F8D28FE82}" dt="2024-04-16T06:05:25.662" v="2491" actId="26606"/>
          <ac:spMkLst>
            <pc:docMk/>
            <pc:sldMk cId="3048001502" sldId="266"/>
            <ac:spMk id="41" creationId="{638B61BD-0EE1-4D29-B894-126CD61C5DED}"/>
          </ac:spMkLst>
        </pc:spChg>
        <pc:spChg chg="add del">
          <ac:chgData name="sdammare" userId="75195f3a-829f-4914-ab52-8840f579831a" providerId="ADAL" clId="{F8795EC2-C0B6-C740-88B5-D03F8D28FE82}" dt="2024-04-16T06:05:25.662" v="2491" actId="26606"/>
          <ac:spMkLst>
            <pc:docMk/>
            <pc:sldMk cId="3048001502" sldId="266"/>
            <ac:spMk id="42" creationId="{BBC14DD5-C584-4158-BF76-ECE3C6DB48AD}"/>
          </ac:spMkLst>
        </pc:spChg>
        <pc:spChg chg="add">
          <ac:chgData name="sdammare" userId="75195f3a-829f-4914-ab52-8840f579831a" providerId="ADAL" clId="{F8795EC2-C0B6-C740-88B5-D03F8D28FE82}" dt="2024-04-16T06:05:25.669" v="2492" actId="26606"/>
          <ac:spMkLst>
            <pc:docMk/>
            <pc:sldMk cId="3048001502" sldId="266"/>
            <ac:spMk id="44" creationId="{D75A5B51-0925-4835-8511-A0DD17EAA97C}"/>
          </ac:spMkLst>
        </pc:spChg>
        <pc:spChg chg="add">
          <ac:chgData name="sdammare" userId="75195f3a-829f-4914-ab52-8840f579831a" providerId="ADAL" clId="{F8795EC2-C0B6-C740-88B5-D03F8D28FE82}" dt="2024-04-16T06:05:25.669" v="2492" actId="26606"/>
          <ac:spMkLst>
            <pc:docMk/>
            <pc:sldMk cId="3048001502" sldId="266"/>
            <ac:spMk id="45" creationId="{5CDFD20D-8E4F-4E3A-AF87-93F23E0DBFB3}"/>
          </ac:spMkLst>
        </pc:spChg>
        <pc:picChg chg="add del mod">
          <ac:chgData name="sdammare" userId="75195f3a-829f-4914-ab52-8840f579831a" providerId="ADAL" clId="{F8795EC2-C0B6-C740-88B5-D03F8D28FE82}" dt="2024-04-16T05:38:10.401" v="2291" actId="478"/>
          <ac:picMkLst>
            <pc:docMk/>
            <pc:sldMk cId="3048001502" sldId="266"/>
            <ac:picMk id="4" creationId="{298CB73B-C96C-82B3-7DA8-0F65AA8D0538}"/>
          </ac:picMkLst>
        </pc:picChg>
        <pc:picChg chg="add mod ord">
          <ac:chgData name="sdammare" userId="75195f3a-829f-4914-ab52-8840f579831a" providerId="ADAL" clId="{F8795EC2-C0B6-C740-88B5-D03F8D28FE82}" dt="2024-04-16T06:06:04.677" v="2506" actId="1076"/>
          <ac:picMkLst>
            <pc:docMk/>
            <pc:sldMk cId="3048001502" sldId="266"/>
            <ac:picMk id="7" creationId="{4C8D778F-CEE7-D670-8C11-921A4BCCB91F}"/>
          </ac:picMkLst>
        </pc:picChg>
        <pc:picChg chg="add mod">
          <ac:chgData name="sdammare" userId="75195f3a-829f-4914-ab52-8840f579831a" providerId="ADAL" clId="{F8795EC2-C0B6-C740-88B5-D03F8D28FE82}" dt="2024-04-16T06:06:15.006" v="2510" actId="1076"/>
          <ac:picMkLst>
            <pc:docMk/>
            <pc:sldMk cId="3048001502" sldId="266"/>
            <ac:picMk id="11" creationId="{20911753-E246-95B7-164E-3C63F7F4BC43}"/>
          </ac:picMkLst>
        </pc:picChg>
        <pc:picChg chg="add mod ord">
          <ac:chgData name="sdammare" userId="75195f3a-829f-4914-ab52-8840f579831a" providerId="ADAL" clId="{F8795EC2-C0B6-C740-88B5-D03F8D28FE82}" dt="2024-04-18T11:55:42.527" v="3550" actId="1076"/>
          <ac:picMkLst>
            <pc:docMk/>
            <pc:sldMk cId="3048001502" sldId="266"/>
            <ac:picMk id="13" creationId="{58D14347-0A8E-1719-AE51-3BCFAB4C5B9A}"/>
          </ac:picMkLst>
        </pc:picChg>
      </pc:sldChg>
      <pc:sldChg chg="addSp delSp modSp new mod modTransition setBg">
        <pc:chgData name="sdammare" userId="75195f3a-829f-4914-ab52-8840f579831a" providerId="ADAL" clId="{F8795EC2-C0B6-C740-88B5-D03F8D28FE82}" dt="2024-04-18T02:03:31.077" v="3292"/>
        <pc:sldMkLst>
          <pc:docMk/>
          <pc:sldMk cId="3329013524" sldId="267"/>
        </pc:sldMkLst>
        <pc:spChg chg="mod">
          <ac:chgData name="sdammare" userId="75195f3a-829f-4914-ab52-8840f579831a" providerId="ADAL" clId="{F8795EC2-C0B6-C740-88B5-D03F8D28FE82}" dt="2024-04-16T06:08:30.347" v="2528" actId="14100"/>
          <ac:spMkLst>
            <pc:docMk/>
            <pc:sldMk cId="3329013524" sldId="267"/>
            <ac:spMk id="2" creationId="{9C44CF82-CFEC-D12C-5652-39FB3EE61F31}"/>
          </ac:spMkLst>
        </pc:spChg>
        <pc:spChg chg="mod">
          <ac:chgData name="sdammare" userId="75195f3a-829f-4914-ab52-8840f579831a" providerId="ADAL" clId="{F8795EC2-C0B6-C740-88B5-D03F8D28FE82}" dt="2024-04-16T06:08:19.847" v="2526" actId="255"/>
          <ac:spMkLst>
            <pc:docMk/>
            <pc:sldMk cId="3329013524" sldId="267"/>
            <ac:spMk id="3" creationId="{69F65EBD-B618-7E5F-1819-DA8A99567FA8}"/>
          </ac:spMkLst>
        </pc:spChg>
        <pc:spChg chg="add">
          <ac:chgData name="sdammare" userId="75195f3a-829f-4914-ab52-8840f579831a" providerId="ADAL" clId="{F8795EC2-C0B6-C740-88B5-D03F8D28FE82}" dt="2024-04-16T06:08:06.440" v="2524" actId="26606"/>
          <ac:spMkLst>
            <pc:docMk/>
            <pc:sldMk cId="3329013524" sldId="267"/>
            <ac:spMk id="6" creationId="{245A9F99-D9B1-4094-A2E2-B90AC1DB7B9C}"/>
          </ac:spMkLst>
        </pc:spChg>
        <pc:spChg chg="add">
          <ac:chgData name="sdammare" userId="75195f3a-829f-4914-ab52-8840f579831a" providerId="ADAL" clId="{F8795EC2-C0B6-C740-88B5-D03F8D28FE82}" dt="2024-04-16T06:08:06.440" v="2524" actId="26606"/>
          <ac:spMkLst>
            <pc:docMk/>
            <pc:sldMk cId="3329013524" sldId="267"/>
            <ac:spMk id="12" creationId="{B7FAF607-473A-4A43-A23D-BBFF5C4117BB}"/>
          </ac:spMkLst>
        </pc:spChg>
        <pc:grpChg chg="add del">
          <ac:chgData name="sdammare" userId="75195f3a-829f-4914-ab52-8840f579831a" providerId="ADAL" clId="{F8795EC2-C0B6-C740-88B5-D03F8D28FE82}" dt="2024-04-16T06:07:52.210" v="2523" actId="26606"/>
          <ac:grpSpMkLst>
            <pc:docMk/>
            <pc:sldMk cId="3329013524" sldId="267"/>
            <ac:grpSpMk id="9" creationId="{5EFBDE31-BB3E-6CFC-23CD-B5976DA38438}"/>
          </ac:grpSpMkLst>
        </pc:grpChg>
        <pc:grpChg chg="add">
          <ac:chgData name="sdammare" userId="75195f3a-829f-4914-ab52-8840f579831a" providerId="ADAL" clId="{F8795EC2-C0B6-C740-88B5-D03F8D28FE82}" dt="2024-04-16T06:08:06.440" v="2524" actId="26606"/>
          <ac:grpSpMkLst>
            <pc:docMk/>
            <pc:sldMk cId="3329013524" sldId="267"/>
            <ac:grpSpMk id="14" creationId="{C5F6476F-D303-44D3-B30F-1BA348F0F64A}"/>
          </ac:grpSpMkLst>
        </pc:grpChg>
        <pc:picChg chg="add del">
          <ac:chgData name="sdammare" userId="75195f3a-829f-4914-ab52-8840f579831a" providerId="ADAL" clId="{F8795EC2-C0B6-C740-88B5-D03F8D28FE82}" dt="2024-04-16T06:07:52.210" v="2523" actId="26606"/>
          <ac:picMkLst>
            <pc:docMk/>
            <pc:sldMk cId="3329013524" sldId="267"/>
            <ac:picMk id="5" creationId="{E78C527A-33AB-5B9B-4E45-B37B9CD1AA05}"/>
          </ac:picMkLst>
        </pc:picChg>
        <pc:picChg chg="add">
          <ac:chgData name="sdammare" userId="75195f3a-829f-4914-ab52-8840f579831a" providerId="ADAL" clId="{F8795EC2-C0B6-C740-88B5-D03F8D28FE82}" dt="2024-04-16T06:08:06.440" v="2524" actId="26606"/>
          <ac:picMkLst>
            <pc:docMk/>
            <pc:sldMk cId="3329013524" sldId="267"/>
            <ac:picMk id="7" creationId="{BD15372D-AA71-B0E7-CF96-AE6453644145}"/>
          </ac:picMkLst>
        </pc:picChg>
      </pc:sldChg>
      <pc:sldChg chg="addSp delSp modSp new mod modTransition setBg">
        <pc:chgData name="sdammare" userId="75195f3a-829f-4914-ab52-8840f579831a" providerId="ADAL" clId="{F8795EC2-C0B6-C740-88B5-D03F8D28FE82}" dt="2024-04-18T02:03:37.235" v="3293"/>
        <pc:sldMkLst>
          <pc:docMk/>
          <pc:sldMk cId="2665223908" sldId="268"/>
        </pc:sldMkLst>
        <pc:spChg chg="mod">
          <ac:chgData name="sdammare" userId="75195f3a-829f-4914-ab52-8840f579831a" providerId="ADAL" clId="{F8795EC2-C0B6-C740-88B5-D03F8D28FE82}" dt="2024-04-16T06:26:09.611" v="2614" actId="26606"/>
          <ac:spMkLst>
            <pc:docMk/>
            <pc:sldMk cId="2665223908" sldId="268"/>
            <ac:spMk id="2" creationId="{2E87836A-05EC-9E31-EDC3-FBFAA9E2A556}"/>
          </ac:spMkLst>
        </pc:spChg>
        <pc:spChg chg="add del mod">
          <ac:chgData name="sdammare" userId="75195f3a-829f-4914-ab52-8840f579831a" providerId="ADAL" clId="{F8795EC2-C0B6-C740-88B5-D03F8D28FE82}" dt="2024-04-16T06:26:09.611" v="2614" actId="26606"/>
          <ac:spMkLst>
            <pc:docMk/>
            <pc:sldMk cId="2665223908" sldId="268"/>
            <ac:spMk id="3" creationId="{B8B832F8-C05B-FCA2-D2E0-9E88B334D3F2}"/>
          </ac:spMkLst>
        </pc:spChg>
        <pc:spChg chg="add del">
          <ac:chgData name="sdammare" userId="75195f3a-829f-4914-ab52-8840f579831a" providerId="ADAL" clId="{F8795EC2-C0B6-C740-88B5-D03F8D28FE82}" dt="2024-04-16T06:26:09.594" v="2613" actId="26606"/>
          <ac:spMkLst>
            <pc:docMk/>
            <pc:sldMk cId="2665223908" sldId="268"/>
            <ac:spMk id="9" creationId="{AE3A741D-C19B-960A-5803-1C5887147820}"/>
          </ac:spMkLst>
        </pc:spChg>
        <pc:spChg chg="add del">
          <ac:chgData name="sdammare" userId="75195f3a-829f-4914-ab52-8840f579831a" providerId="ADAL" clId="{F8795EC2-C0B6-C740-88B5-D03F8D28FE82}" dt="2024-04-16T06:26:09.594" v="2613" actId="26606"/>
          <ac:spMkLst>
            <pc:docMk/>
            <pc:sldMk cId="2665223908" sldId="268"/>
            <ac:spMk id="10" creationId="{B8B832F8-C05B-FCA2-D2E0-9E88B334D3F2}"/>
          </ac:spMkLst>
        </pc:spChg>
        <pc:spChg chg="add del">
          <ac:chgData name="sdammare" userId="75195f3a-829f-4914-ab52-8840f579831a" providerId="ADAL" clId="{F8795EC2-C0B6-C740-88B5-D03F8D28FE82}" dt="2024-04-16T06:26:09.594" v="2613" actId="26606"/>
          <ac:spMkLst>
            <pc:docMk/>
            <pc:sldMk cId="2665223908" sldId="268"/>
            <ac:spMk id="11" creationId="{9C3A50E9-9119-7BC3-083B-2D84CCC78E47}"/>
          </ac:spMkLst>
        </pc:spChg>
        <pc:spChg chg="add del">
          <ac:chgData name="sdammare" userId="75195f3a-829f-4914-ab52-8840f579831a" providerId="ADAL" clId="{F8795EC2-C0B6-C740-88B5-D03F8D28FE82}" dt="2024-04-16T06:26:09.594" v="2613" actId="26606"/>
          <ac:spMkLst>
            <pc:docMk/>
            <pc:sldMk cId="2665223908" sldId="268"/>
            <ac:spMk id="13" creationId="{DC39DE25-0E4E-0AA7-0932-1D78C2372786}"/>
          </ac:spMkLst>
        </pc:spChg>
        <pc:spChg chg="add del">
          <ac:chgData name="sdammare" userId="75195f3a-829f-4914-ab52-8840f579831a" providerId="ADAL" clId="{F8795EC2-C0B6-C740-88B5-D03F8D28FE82}" dt="2024-04-16T06:26:09.594" v="2613" actId="26606"/>
          <ac:spMkLst>
            <pc:docMk/>
            <pc:sldMk cId="2665223908" sldId="268"/>
            <ac:spMk id="15" creationId="{8D6EA299-0840-6DEA-E670-C49AEBC87E89}"/>
          </ac:spMkLst>
        </pc:spChg>
        <pc:graphicFrameChg chg="add del">
          <ac:chgData name="sdammare" userId="75195f3a-829f-4914-ab52-8840f579831a" providerId="ADAL" clId="{F8795EC2-C0B6-C740-88B5-D03F8D28FE82}" dt="2024-04-16T06:25:43.890" v="2609" actId="26606"/>
          <ac:graphicFrameMkLst>
            <pc:docMk/>
            <pc:sldMk cId="2665223908" sldId="268"/>
            <ac:graphicFrameMk id="5" creationId="{5DEBB2B6-8133-DBD2-D825-EB2B5D11D658}"/>
          </ac:graphicFrameMkLst>
        </pc:graphicFrameChg>
        <pc:graphicFrameChg chg="add del">
          <ac:chgData name="sdammare" userId="75195f3a-829f-4914-ab52-8840f579831a" providerId="ADAL" clId="{F8795EC2-C0B6-C740-88B5-D03F8D28FE82}" dt="2024-04-16T06:25:53.514" v="2611" actId="26606"/>
          <ac:graphicFrameMkLst>
            <pc:docMk/>
            <pc:sldMk cId="2665223908" sldId="268"/>
            <ac:graphicFrameMk id="7" creationId="{E7977D48-5CA1-BE82-EC81-377A6440A2A6}"/>
          </ac:graphicFrameMkLst>
        </pc:graphicFrameChg>
        <pc:graphicFrameChg chg="add">
          <ac:chgData name="sdammare" userId="75195f3a-829f-4914-ab52-8840f579831a" providerId="ADAL" clId="{F8795EC2-C0B6-C740-88B5-D03F8D28FE82}" dt="2024-04-16T06:26:09.611" v="2614" actId="26606"/>
          <ac:graphicFrameMkLst>
            <pc:docMk/>
            <pc:sldMk cId="2665223908" sldId="268"/>
            <ac:graphicFrameMk id="17" creationId="{84FF6FC7-9C08-4F70-A77C-C30E8F03C28C}"/>
          </ac:graphicFrameMkLst>
        </pc:graphicFrameChg>
        <pc:picChg chg="add">
          <ac:chgData name="sdammare" userId="75195f3a-829f-4914-ab52-8840f579831a" providerId="ADAL" clId="{F8795EC2-C0B6-C740-88B5-D03F8D28FE82}" dt="2024-04-16T06:26:09.611" v="2614" actId="26606"/>
          <ac:picMkLst>
            <pc:docMk/>
            <pc:sldMk cId="2665223908" sldId="268"/>
            <ac:picMk id="6" creationId="{F11164E9-B22A-1A0C-1D81-2551093B715B}"/>
          </ac:picMkLst>
        </pc:picChg>
        <pc:picChg chg="add del">
          <ac:chgData name="sdammare" userId="75195f3a-829f-4914-ab52-8840f579831a" providerId="ADAL" clId="{F8795EC2-C0B6-C740-88B5-D03F8D28FE82}" dt="2024-04-16T06:26:09.594" v="2613" actId="26606"/>
          <ac:picMkLst>
            <pc:docMk/>
            <pc:sldMk cId="2665223908" sldId="268"/>
            <ac:picMk id="12" creationId="{F287EAD7-CE1C-42B2-D7AC-20A4C12A2441}"/>
          </ac:picMkLst>
        </pc:picChg>
      </pc:sldChg>
      <pc:sldChg chg="addSp delSp modSp new mod modTransition setBg">
        <pc:chgData name="sdammare" userId="75195f3a-829f-4914-ab52-8840f579831a" providerId="ADAL" clId="{F8795EC2-C0B6-C740-88B5-D03F8D28FE82}" dt="2024-04-18T02:03:47.630" v="3298"/>
        <pc:sldMkLst>
          <pc:docMk/>
          <pc:sldMk cId="1988136290" sldId="269"/>
        </pc:sldMkLst>
        <pc:spChg chg="del mod">
          <ac:chgData name="sdammare" userId="75195f3a-829f-4914-ab52-8840f579831a" providerId="ADAL" clId="{F8795EC2-C0B6-C740-88B5-D03F8D28FE82}" dt="2024-04-16T06:47:46.693" v="2882" actId="478"/>
          <ac:spMkLst>
            <pc:docMk/>
            <pc:sldMk cId="1988136290" sldId="269"/>
            <ac:spMk id="2" creationId="{EFBAB130-C1F3-C739-2FF8-EC83D8A76F43}"/>
          </ac:spMkLst>
        </pc:spChg>
        <pc:spChg chg="mod ord">
          <ac:chgData name="sdammare" userId="75195f3a-829f-4914-ab52-8840f579831a" providerId="ADAL" clId="{F8795EC2-C0B6-C740-88B5-D03F8D28FE82}" dt="2024-04-16T06:48:09.765" v="2887" actId="26606"/>
          <ac:spMkLst>
            <pc:docMk/>
            <pc:sldMk cId="1988136290" sldId="269"/>
            <ac:spMk id="3" creationId="{FB82157E-CAAD-7615-1D7E-1703D125D746}"/>
          </ac:spMkLst>
        </pc:spChg>
        <pc:spChg chg="add del">
          <ac:chgData name="sdammare" userId="75195f3a-829f-4914-ab52-8840f579831a" providerId="ADAL" clId="{F8795EC2-C0B6-C740-88B5-D03F8D28FE82}" dt="2024-04-16T06:47:07.894" v="2870" actId="26606"/>
          <ac:spMkLst>
            <pc:docMk/>
            <pc:sldMk cId="1988136290" sldId="269"/>
            <ac:spMk id="8" creationId="{09588DA8-065E-4F6F-8EFD-43104AB2E0CF}"/>
          </ac:spMkLst>
        </pc:spChg>
        <pc:spChg chg="add del">
          <ac:chgData name="sdammare" userId="75195f3a-829f-4914-ab52-8840f579831a" providerId="ADAL" clId="{F8795EC2-C0B6-C740-88B5-D03F8D28FE82}" dt="2024-04-16T06:47:07.894" v="2870" actId="26606"/>
          <ac:spMkLst>
            <pc:docMk/>
            <pc:sldMk cId="1988136290" sldId="269"/>
            <ac:spMk id="10" creationId="{C4285719-470E-454C-AF62-8323075F1F5B}"/>
          </ac:spMkLst>
        </pc:spChg>
        <pc:spChg chg="add del">
          <ac:chgData name="sdammare" userId="75195f3a-829f-4914-ab52-8840f579831a" providerId="ADAL" clId="{F8795EC2-C0B6-C740-88B5-D03F8D28FE82}" dt="2024-04-16T06:28:36.770" v="2631" actId="26606"/>
          <ac:spMkLst>
            <pc:docMk/>
            <pc:sldMk cId="1988136290" sldId="269"/>
            <ac:spMk id="11" creationId="{DC39DE25-0E4E-0AA7-0932-1D78C2372786}"/>
          </ac:spMkLst>
        </pc:spChg>
        <pc:spChg chg="add del">
          <ac:chgData name="sdammare" userId="75195f3a-829f-4914-ab52-8840f579831a" providerId="ADAL" clId="{F8795EC2-C0B6-C740-88B5-D03F8D28FE82}" dt="2024-04-16T06:28:36.770" v="2631" actId="26606"/>
          <ac:spMkLst>
            <pc:docMk/>
            <pc:sldMk cId="1988136290" sldId="269"/>
            <ac:spMk id="17" creationId="{AE3A741D-C19B-960A-5803-1C5887147820}"/>
          </ac:spMkLst>
        </pc:spChg>
        <pc:spChg chg="add del">
          <ac:chgData name="sdammare" userId="75195f3a-829f-4914-ab52-8840f579831a" providerId="ADAL" clId="{F8795EC2-C0B6-C740-88B5-D03F8D28FE82}" dt="2024-04-16T06:28:36.770" v="2631" actId="26606"/>
          <ac:spMkLst>
            <pc:docMk/>
            <pc:sldMk cId="1988136290" sldId="269"/>
            <ac:spMk id="18" creationId="{8D6EA299-0840-6DEA-E670-C49AEBC87E89}"/>
          </ac:spMkLst>
        </pc:spChg>
        <pc:spChg chg="add del">
          <ac:chgData name="sdammare" userId="75195f3a-829f-4914-ab52-8840f579831a" providerId="ADAL" clId="{F8795EC2-C0B6-C740-88B5-D03F8D28FE82}" dt="2024-04-16T06:42:28.546" v="2868" actId="26606"/>
          <ac:spMkLst>
            <pc:docMk/>
            <pc:sldMk cId="1988136290" sldId="269"/>
            <ac:spMk id="19" creationId="{C0763A76-9F1C-4FC5-82B7-DD475DA461B2}"/>
          </ac:spMkLst>
        </pc:spChg>
        <pc:spChg chg="add del">
          <ac:chgData name="sdammare" userId="75195f3a-829f-4914-ab52-8840f579831a" providerId="ADAL" clId="{F8795EC2-C0B6-C740-88B5-D03F8D28FE82}" dt="2024-04-16T06:42:28.546" v="2868" actId="26606"/>
          <ac:spMkLst>
            <pc:docMk/>
            <pc:sldMk cId="1988136290" sldId="269"/>
            <ac:spMk id="20" creationId="{E81BF4F6-F2CF-4984-9D14-D6966D92F99F}"/>
          </ac:spMkLst>
        </pc:spChg>
        <pc:spChg chg="add del">
          <ac:chgData name="sdammare" userId="75195f3a-829f-4914-ab52-8840f579831a" providerId="ADAL" clId="{F8795EC2-C0B6-C740-88B5-D03F8D28FE82}" dt="2024-04-16T06:47:07.894" v="2870" actId="26606"/>
          <ac:spMkLst>
            <pc:docMk/>
            <pc:sldMk cId="1988136290" sldId="269"/>
            <ac:spMk id="23" creationId="{CD9FE4EF-C4D8-49A0-B2FF-81D8DB7D8A24}"/>
          </ac:spMkLst>
        </pc:spChg>
        <pc:spChg chg="add del">
          <ac:chgData name="sdammare" userId="75195f3a-829f-4914-ab52-8840f579831a" providerId="ADAL" clId="{F8795EC2-C0B6-C740-88B5-D03F8D28FE82}" dt="2024-04-16T06:47:07.894" v="2870" actId="26606"/>
          <ac:spMkLst>
            <pc:docMk/>
            <pc:sldMk cId="1988136290" sldId="269"/>
            <ac:spMk id="24" creationId="{4300840D-0A0B-4512-BACA-B439D5B9C57C}"/>
          </ac:spMkLst>
        </pc:spChg>
        <pc:spChg chg="add del">
          <ac:chgData name="sdammare" userId="75195f3a-829f-4914-ab52-8840f579831a" providerId="ADAL" clId="{F8795EC2-C0B6-C740-88B5-D03F8D28FE82}" dt="2024-04-16T06:47:07.894" v="2870" actId="26606"/>
          <ac:spMkLst>
            <pc:docMk/>
            <pc:sldMk cId="1988136290" sldId="269"/>
            <ac:spMk id="25" creationId="{D2B78728-A580-49A7-84F9-6EF6F583ADE0}"/>
          </ac:spMkLst>
        </pc:spChg>
        <pc:spChg chg="add del">
          <ac:chgData name="sdammare" userId="75195f3a-829f-4914-ab52-8840f579831a" providerId="ADAL" clId="{F8795EC2-C0B6-C740-88B5-D03F8D28FE82}" dt="2024-04-16T06:47:07.894" v="2870" actId="26606"/>
          <ac:spMkLst>
            <pc:docMk/>
            <pc:sldMk cId="1988136290" sldId="269"/>
            <ac:spMk id="26" creationId="{38FAA1A1-D861-433F-88FA-1E9D6FD31D11}"/>
          </ac:spMkLst>
        </pc:spChg>
        <pc:spChg chg="add del">
          <ac:chgData name="sdammare" userId="75195f3a-829f-4914-ab52-8840f579831a" providerId="ADAL" clId="{F8795EC2-C0B6-C740-88B5-D03F8D28FE82}" dt="2024-04-16T06:47:07.894" v="2870" actId="26606"/>
          <ac:spMkLst>
            <pc:docMk/>
            <pc:sldMk cId="1988136290" sldId="269"/>
            <ac:spMk id="27" creationId="{8D71EDA1-87BF-4D5D-AB79-F346FD19278A}"/>
          </ac:spMkLst>
        </pc:spChg>
        <pc:spChg chg="add del">
          <ac:chgData name="sdammare" userId="75195f3a-829f-4914-ab52-8840f579831a" providerId="ADAL" clId="{F8795EC2-C0B6-C740-88B5-D03F8D28FE82}" dt="2024-04-16T06:48:03.503" v="2884" actId="26606"/>
          <ac:spMkLst>
            <pc:docMk/>
            <pc:sldMk cId="1988136290" sldId="269"/>
            <ac:spMk id="2055" creationId="{7B831B6F-405A-4B47-B9BB-5CA88F285844}"/>
          </ac:spMkLst>
        </pc:spChg>
        <pc:spChg chg="add del">
          <ac:chgData name="sdammare" userId="75195f3a-829f-4914-ab52-8840f579831a" providerId="ADAL" clId="{F8795EC2-C0B6-C740-88B5-D03F8D28FE82}" dt="2024-04-16T06:48:03.503" v="2884" actId="26606"/>
          <ac:spMkLst>
            <pc:docMk/>
            <pc:sldMk cId="1988136290" sldId="269"/>
            <ac:spMk id="2057" creationId="{953EE71A-6488-4203-A7C4-77102FD0DCCA}"/>
          </ac:spMkLst>
        </pc:spChg>
        <pc:spChg chg="add del">
          <ac:chgData name="sdammare" userId="75195f3a-829f-4914-ab52-8840f579831a" providerId="ADAL" clId="{F8795EC2-C0B6-C740-88B5-D03F8D28FE82}" dt="2024-04-16T06:48:09.757" v="2886" actId="26606"/>
          <ac:spMkLst>
            <pc:docMk/>
            <pc:sldMk cId="1988136290" sldId="269"/>
            <ac:spMk id="2059" creationId="{0007FE00-9498-4706-B255-6437B0252C02}"/>
          </ac:spMkLst>
        </pc:spChg>
        <pc:spChg chg="add del">
          <ac:chgData name="sdammare" userId="75195f3a-829f-4914-ab52-8840f579831a" providerId="ADAL" clId="{F8795EC2-C0B6-C740-88B5-D03F8D28FE82}" dt="2024-04-16T06:48:09.757" v="2886" actId="26606"/>
          <ac:spMkLst>
            <pc:docMk/>
            <pc:sldMk cId="1988136290" sldId="269"/>
            <ac:spMk id="2060" creationId="{2EB492CD-616E-47F8-933B-5E2D952A0593}"/>
          </ac:spMkLst>
        </pc:spChg>
        <pc:spChg chg="add del">
          <ac:chgData name="sdammare" userId="75195f3a-829f-4914-ab52-8840f579831a" providerId="ADAL" clId="{F8795EC2-C0B6-C740-88B5-D03F8D28FE82}" dt="2024-04-16T06:48:09.757" v="2886" actId="26606"/>
          <ac:spMkLst>
            <pc:docMk/>
            <pc:sldMk cId="1988136290" sldId="269"/>
            <ac:spMk id="2061" creationId="{59383CF9-23B5-4335-9B21-1791C4CF1C75}"/>
          </ac:spMkLst>
        </pc:spChg>
        <pc:spChg chg="add">
          <ac:chgData name="sdammare" userId="75195f3a-829f-4914-ab52-8840f579831a" providerId="ADAL" clId="{F8795EC2-C0B6-C740-88B5-D03F8D28FE82}" dt="2024-04-16T06:48:09.765" v="2887" actId="26606"/>
          <ac:spMkLst>
            <pc:docMk/>
            <pc:sldMk cId="1988136290" sldId="269"/>
            <ac:spMk id="2063" creationId="{96CF2A2B-0745-440C-9224-C5C6A0A4286F}"/>
          </ac:spMkLst>
        </pc:spChg>
        <pc:spChg chg="add">
          <ac:chgData name="sdammare" userId="75195f3a-829f-4914-ab52-8840f579831a" providerId="ADAL" clId="{F8795EC2-C0B6-C740-88B5-D03F8D28FE82}" dt="2024-04-16T06:48:09.765" v="2887" actId="26606"/>
          <ac:spMkLst>
            <pc:docMk/>
            <pc:sldMk cId="1988136290" sldId="269"/>
            <ac:spMk id="2064" creationId="{75BE6D6B-84C9-4D2B-97EB-773B7369EF82}"/>
          </ac:spMkLst>
        </pc:spChg>
        <pc:grpChg chg="add del">
          <ac:chgData name="sdammare" userId="75195f3a-829f-4914-ab52-8840f579831a" providerId="ADAL" clId="{F8795EC2-C0B6-C740-88B5-D03F8D28FE82}" dt="2024-04-16T06:42:14.742" v="2864" actId="26606"/>
          <ac:grpSpMkLst>
            <pc:docMk/>
            <pc:sldMk cId="1988136290" sldId="269"/>
            <ac:grpSpMk id="7" creationId="{5EFBDE31-BB3E-6CFC-23CD-B5976DA38438}"/>
          </ac:grpSpMkLst>
        </pc:grpChg>
        <pc:grpChg chg="add del">
          <ac:chgData name="sdammare" userId="75195f3a-829f-4914-ab52-8840f579831a" providerId="ADAL" clId="{F8795EC2-C0B6-C740-88B5-D03F8D28FE82}" dt="2024-04-16T06:28:18.208" v="2627" actId="26606"/>
          <ac:grpSpMkLst>
            <pc:docMk/>
            <pc:sldMk cId="1988136290" sldId="269"/>
            <ac:grpSpMk id="9" creationId="{5EFBDE31-BB3E-6CFC-23CD-B5976DA38438}"/>
          </ac:grpSpMkLst>
        </pc:grpChg>
        <pc:picChg chg="add del">
          <ac:chgData name="sdammare" userId="75195f3a-829f-4914-ab52-8840f579831a" providerId="ADAL" clId="{F8795EC2-C0B6-C740-88B5-D03F8D28FE82}" dt="2024-04-16T06:28:18.208" v="2627" actId="26606"/>
          <ac:picMkLst>
            <pc:docMk/>
            <pc:sldMk cId="1988136290" sldId="269"/>
            <ac:picMk id="5" creationId="{1CB97A34-F32B-E6F5-289B-21B4CBC17AA7}"/>
          </ac:picMkLst>
        </pc:picChg>
        <pc:picChg chg="add del">
          <ac:chgData name="sdammare" userId="75195f3a-829f-4914-ab52-8840f579831a" providerId="ADAL" clId="{F8795EC2-C0B6-C740-88B5-D03F8D28FE82}" dt="2024-04-16T06:42:14.742" v="2864" actId="26606"/>
          <ac:picMkLst>
            <pc:docMk/>
            <pc:sldMk cId="1988136290" sldId="269"/>
            <ac:picMk id="6" creationId="{73A8F43B-AFA8-53BF-91AC-BA1AEE171B79}"/>
          </ac:picMkLst>
        </pc:picChg>
        <pc:picChg chg="add del">
          <ac:chgData name="sdammare" userId="75195f3a-829f-4914-ab52-8840f579831a" providerId="ADAL" clId="{F8795EC2-C0B6-C740-88B5-D03F8D28FE82}" dt="2024-04-16T06:42:17.290" v="2866" actId="26606"/>
          <ac:picMkLst>
            <pc:docMk/>
            <pc:sldMk cId="1988136290" sldId="269"/>
            <ac:picMk id="12" creationId="{2801180C-96B3-499D-740F-3F1FB0E0F289}"/>
          </ac:picMkLst>
        </pc:picChg>
        <pc:picChg chg="add del">
          <ac:chgData name="sdammare" userId="75195f3a-829f-4914-ab52-8840f579831a" providerId="ADAL" clId="{F8795EC2-C0B6-C740-88B5-D03F8D28FE82}" dt="2024-04-16T06:28:31.892" v="2629" actId="26606"/>
          <ac:picMkLst>
            <pc:docMk/>
            <pc:sldMk cId="1988136290" sldId="269"/>
            <ac:picMk id="13" creationId="{40EBACB4-E6AD-A51F-A7AD-7192599C8606}"/>
          </ac:picMkLst>
        </pc:picChg>
        <pc:picChg chg="add del">
          <ac:chgData name="sdammare" userId="75195f3a-829f-4914-ab52-8840f579831a" providerId="ADAL" clId="{F8795EC2-C0B6-C740-88B5-D03F8D28FE82}" dt="2024-04-16T06:28:36.770" v="2631" actId="26606"/>
          <ac:picMkLst>
            <pc:docMk/>
            <pc:sldMk cId="1988136290" sldId="269"/>
            <ac:picMk id="16" creationId="{7278F605-A640-81BE-9A17-6B8B64BF7715}"/>
          </ac:picMkLst>
        </pc:picChg>
        <pc:picChg chg="add del">
          <ac:chgData name="sdammare" userId="75195f3a-829f-4914-ab52-8840f579831a" providerId="ADAL" clId="{F8795EC2-C0B6-C740-88B5-D03F8D28FE82}" dt="2024-04-16T06:42:28.546" v="2868" actId="26606"/>
          <ac:picMkLst>
            <pc:docMk/>
            <pc:sldMk cId="1988136290" sldId="269"/>
            <ac:picMk id="21" creationId="{7896146E-5B7F-00E0-E2CA-BD8AB2C48E8A}"/>
          </ac:picMkLst>
        </pc:picChg>
        <pc:picChg chg="add mod">
          <ac:chgData name="sdammare" userId="75195f3a-829f-4914-ab52-8840f579831a" providerId="ADAL" clId="{F8795EC2-C0B6-C740-88B5-D03F8D28FE82}" dt="2024-04-16T06:48:09.765" v="2887" actId="26606"/>
          <ac:picMkLst>
            <pc:docMk/>
            <pc:sldMk cId="1988136290" sldId="269"/>
            <ac:picMk id="2050" creationId="{577803AA-91CD-CE5F-ACE9-8754236A4F4E}"/>
          </ac:picMkLst>
        </pc:picChg>
        <pc:cxnChg chg="add del">
          <ac:chgData name="sdammare" userId="75195f3a-829f-4914-ab52-8840f579831a" providerId="ADAL" clId="{F8795EC2-C0B6-C740-88B5-D03F8D28FE82}" dt="2024-04-16T06:28:31.892" v="2629" actId="26606"/>
          <ac:cxnSpMkLst>
            <pc:docMk/>
            <pc:sldMk cId="1988136290" sldId="269"/>
            <ac:cxnSpMk id="14" creationId="{1503BFE4-729B-D9D0-C17B-501E6AF1127A}"/>
          </ac:cxnSpMkLst>
        </pc:cxnChg>
        <pc:cxnChg chg="add del">
          <ac:chgData name="sdammare" userId="75195f3a-829f-4914-ab52-8840f579831a" providerId="ADAL" clId="{F8795EC2-C0B6-C740-88B5-D03F8D28FE82}" dt="2024-04-16T06:42:17.290" v="2866" actId="26606"/>
          <ac:cxnSpMkLst>
            <pc:docMk/>
            <pc:sldMk cId="1988136290" sldId="269"/>
            <ac:cxnSpMk id="15" creationId="{1503BFE4-729B-D9D0-C17B-501E6AF1127A}"/>
          </ac:cxnSpMkLst>
        </pc:cxnChg>
      </pc:sldChg>
      <pc:sldChg chg="addSp delSp modSp new mod modTransition setBg">
        <pc:chgData name="sdammare" userId="75195f3a-829f-4914-ab52-8840f579831a" providerId="ADAL" clId="{F8795EC2-C0B6-C740-88B5-D03F8D28FE82}" dt="2024-04-18T02:19:31.666" v="3549" actId="26606"/>
        <pc:sldMkLst>
          <pc:docMk/>
          <pc:sldMk cId="1898962722" sldId="270"/>
        </pc:sldMkLst>
        <pc:spChg chg="mod">
          <ac:chgData name="sdammare" userId="75195f3a-829f-4914-ab52-8840f579831a" providerId="ADAL" clId="{F8795EC2-C0B6-C740-88B5-D03F8D28FE82}" dt="2024-04-18T02:19:31.666" v="3549" actId="26606"/>
          <ac:spMkLst>
            <pc:docMk/>
            <pc:sldMk cId="1898962722" sldId="270"/>
            <ac:spMk id="2" creationId="{5A9C3ECF-AA68-23C8-B97E-AD7DDB3587F9}"/>
          </ac:spMkLst>
        </pc:spChg>
        <pc:spChg chg="add del mod">
          <ac:chgData name="sdammare" userId="75195f3a-829f-4914-ab52-8840f579831a" providerId="ADAL" clId="{F8795EC2-C0B6-C740-88B5-D03F8D28FE82}" dt="2024-04-18T02:19:31.666" v="3549" actId="26606"/>
          <ac:spMkLst>
            <pc:docMk/>
            <pc:sldMk cId="1898962722" sldId="270"/>
            <ac:spMk id="3" creationId="{60CC2249-4D1C-72B6-634A-8B948737C4BD}"/>
          </ac:spMkLst>
        </pc:spChg>
        <pc:spChg chg="add del">
          <ac:chgData name="sdammare" userId="75195f3a-829f-4914-ab52-8840f579831a" providerId="ADAL" clId="{F8795EC2-C0B6-C740-88B5-D03F8D28FE82}" dt="2024-04-16T06:49:17.580" v="2923" actId="26606"/>
          <ac:spMkLst>
            <pc:docMk/>
            <pc:sldMk cId="1898962722" sldId="270"/>
            <ac:spMk id="9" creationId="{96CF2A2B-0745-440C-9224-C5C6A0A4286F}"/>
          </ac:spMkLst>
        </pc:spChg>
        <pc:spChg chg="add del">
          <ac:chgData name="sdammare" userId="75195f3a-829f-4914-ab52-8840f579831a" providerId="ADAL" clId="{F8795EC2-C0B6-C740-88B5-D03F8D28FE82}" dt="2024-04-16T06:49:17.580" v="2923" actId="26606"/>
          <ac:spMkLst>
            <pc:docMk/>
            <pc:sldMk cId="1898962722" sldId="270"/>
            <ac:spMk id="11" creationId="{75BE6D6B-84C9-4D2B-97EB-773B7369EF82}"/>
          </ac:spMkLst>
        </pc:spChg>
        <pc:spChg chg="add del">
          <ac:chgData name="sdammare" userId="75195f3a-829f-4914-ab52-8840f579831a" providerId="ADAL" clId="{F8795EC2-C0B6-C740-88B5-D03F8D28FE82}" dt="2024-04-18T02:19:31.666" v="3549" actId="26606"/>
          <ac:spMkLst>
            <pc:docMk/>
            <pc:sldMk cId="1898962722" sldId="270"/>
            <ac:spMk id="1031" creationId="{C0A1ED06-4733-4020-9C60-81D4D801408D}"/>
          </ac:spMkLst>
        </pc:spChg>
        <pc:spChg chg="add del">
          <ac:chgData name="sdammare" userId="75195f3a-829f-4914-ab52-8840f579831a" providerId="ADAL" clId="{F8795EC2-C0B6-C740-88B5-D03F8D28FE82}" dt="2024-04-18T02:19:31.666" v="3549" actId="26606"/>
          <ac:spMkLst>
            <pc:docMk/>
            <pc:sldMk cId="1898962722" sldId="270"/>
            <ac:spMk id="1033" creationId="{B0CA3509-3AF9-45FE-93ED-57BB5D5E8E07}"/>
          </ac:spMkLst>
        </pc:spChg>
        <pc:graphicFrameChg chg="add del">
          <ac:chgData name="sdammare" userId="75195f3a-829f-4914-ab52-8840f579831a" providerId="ADAL" clId="{F8795EC2-C0B6-C740-88B5-D03F8D28FE82}" dt="2024-04-18T02:17:11.503" v="3546" actId="26606"/>
          <ac:graphicFrameMkLst>
            <pc:docMk/>
            <pc:sldMk cId="1898962722" sldId="270"/>
            <ac:graphicFrameMk id="6" creationId="{09D08DA6-128A-CC13-B327-6CE3A895F3EC}"/>
          </ac:graphicFrameMkLst>
        </pc:graphicFrameChg>
        <pc:picChg chg="add del">
          <ac:chgData name="sdammare" userId="75195f3a-829f-4914-ab52-8840f579831a" providerId="ADAL" clId="{F8795EC2-C0B6-C740-88B5-D03F8D28FE82}" dt="2024-04-16T06:49:17.580" v="2923" actId="26606"/>
          <ac:picMkLst>
            <pc:docMk/>
            <pc:sldMk cId="1898962722" sldId="270"/>
            <ac:picMk id="5" creationId="{9D0BAFB9-D95C-7344-65CE-6405E586670C}"/>
          </ac:picMkLst>
        </pc:picChg>
        <pc:picChg chg="add mod ord">
          <ac:chgData name="sdammare" userId="75195f3a-829f-4914-ab52-8840f579831a" providerId="ADAL" clId="{F8795EC2-C0B6-C740-88B5-D03F8D28FE82}" dt="2024-04-18T02:19:31.666" v="3549" actId="26606"/>
          <ac:picMkLst>
            <pc:docMk/>
            <pc:sldMk cId="1898962722" sldId="270"/>
            <ac:picMk id="1026" creationId="{02D623BC-7E15-F62D-3273-AA95D52FD3CB}"/>
          </ac:picMkLst>
        </pc:picChg>
      </pc:sldChg>
      <pc:sldChg chg="addSp delSp modSp new mod setBg">
        <pc:chgData name="sdammare" userId="75195f3a-829f-4914-ab52-8840f579831a" providerId="ADAL" clId="{F8795EC2-C0B6-C740-88B5-D03F8D28FE82}" dt="2024-04-18T13:55:23.062" v="3567" actId="26606"/>
        <pc:sldMkLst>
          <pc:docMk/>
          <pc:sldMk cId="331677510" sldId="271"/>
        </pc:sldMkLst>
        <pc:spChg chg="mod">
          <ac:chgData name="sdammare" userId="75195f3a-829f-4914-ab52-8840f579831a" providerId="ADAL" clId="{F8795EC2-C0B6-C740-88B5-D03F8D28FE82}" dt="2024-04-18T13:55:23.062" v="3567" actId="26606"/>
          <ac:spMkLst>
            <pc:docMk/>
            <pc:sldMk cId="331677510" sldId="271"/>
            <ac:spMk id="2" creationId="{34090483-8BEF-9793-2737-7A6C4929C517}"/>
          </ac:spMkLst>
        </pc:spChg>
        <pc:spChg chg="add del">
          <ac:chgData name="sdammare" userId="75195f3a-829f-4914-ab52-8840f579831a" providerId="ADAL" clId="{F8795EC2-C0B6-C740-88B5-D03F8D28FE82}" dt="2024-04-18T13:55:23.050" v="3566" actId="26606"/>
          <ac:spMkLst>
            <pc:docMk/>
            <pc:sldMk cId="331677510" sldId="271"/>
            <ac:spMk id="7" creationId="{3677BAFB-3BD3-41BB-9107-FAE224AE21C4}"/>
          </ac:spMkLst>
        </pc:spChg>
        <pc:spChg chg="add del">
          <ac:chgData name="sdammare" userId="75195f3a-829f-4914-ab52-8840f579831a" providerId="ADAL" clId="{F8795EC2-C0B6-C740-88B5-D03F8D28FE82}" dt="2024-04-18T13:55:20.343" v="3564" actId="26606"/>
          <ac:spMkLst>
            <pc:docMk/>
            <pc:sldMk cId="331677510" sldId="271"/>
            <ac:spMk id="9" creationId="{A3363022-C969-41E9-8EB2-E4C94908C1FA}"/>
          </ac:spMkLst>
        </pc:spChg>
        <pc:spChg chg="add del">
          <ac:chgData name="sdammare" userId="75195f3a-829f-4914-ab52-8840f579831a" providerId="ADAL" clId="{F8795EC2-C0B6-C740-88B5-D03F8D28FE82}" dt="2024-04-18T13:55:20.343" v="3564" actId="26606"/>
          <ac:spMkLst>
            <pc:docMk/>
            <pc:sldMk cId="331677510" sldId="271"/>
            <ac:spMk id="11" creationId="{8D1AD6B3-BE88-4CEB-BA17-790657CC4729}"/>
          </ac:spMkLst>
        </pc:spChg>
        <pc:spChg chg="add del">
          <ac:chgData name="sdammare" userId="75195f3a-829f-4914-ab52-8840f579831a" providerId="ADAL" clId="{F8795EC2-C0B6-C740-88B5-D03F8D28FE82}" dt="2024-04-18T13:55:23.050" v="3566" actId="26606"/>
          <ac:spMkLst>
            <pc:docMk/>
            <pc:sldMk cId="331677510" sldId="271"/>
            <ac:spMk id="17" creationId="{D82AB1B2-7970-42CF-8BF5-567C69E9FFFB}"/>
          </ac:spMkLst>
        </pc:spChg>
        <pc:spChg chg="add del">
          <ac:chgData name="sdammare" userId="75195f3a-829f-4914-ab52-8840f579831a" providerId="ADAL" clId="{F8795EC2-C0B6-C740-88B5-D03F8D28FE82}" dt="2024-04-18T13:55:23.050" v="3566" actId="26606"/>
          <ac:spMkLst>
            <pc:docMk/>
            <pc:sldMk cId="331677510" sldId="271"/>
            <ac:spMk id="18" creationId="{E6823A9B-C188-42D4-847C-3AD928DB145C}"/>
          </ac:spMkLst>
        </pc:spChg>
        <pc:spChg chg="add del">
          <ac:chgData name="sdammare" userId="75195f3a-829f-4914-ab52-8840f579831a" providerId="ADAL" clId="{F8795EC2-C0B6-C740-88B5-D03F8D28FE82}" dt="2024-04-18T13:55:23.050" v="3566" actId="26606"/>
          <ac:spMkLst>
            <pc:docMk/>
            <pc:sldMk cId="331677510" sldId="271"/>
            <ac:spMk id="22" creationId="{34B557F3-1A0C-4749-A6DB-EAC082DF390B}"/>
          </ac:spMkLst>
        </pc:spChg>
        <pc:spChg chg="add del">
          <ac:chgData name="sdammare" userId="75195f3a-829f-4914-ab52-8840f579831a" providerId="ADAL" clId="{F8795EC2-C0B6-C740-88B5-D03F8D28FE82}" dt="2024-04-18T13:55:23.050" v="3566" actId="26606"/>
          <ac:spMkLst>
            <pc:docMk/>
            <pc:sldMk cId="331677510" sldId="271"/>
            <ac:spMk id="23" creationId="{C10FB9CA-E7FA-462C-B537-F1224ED1ACF4}"/>
          </ac:spMkLst>
        </pc:spChg>
        <pc:spChg chg="add del">
          <ac:chgData name="sdammare" userId="75195f3a-829f-4914-ab52-8840f579831a" providerId="ADAL" clId="{F8795EC2-C0B6-C740-88B5-D03F8D28FE82}" dt="2024-04-18T13:55:23.050" v="3566" actId="26606"/>
          <ac:spMkLst>
            <pc:docMk/>
            <pc:sldMk cId="331677510" sldId="271"/>
            <ac:spMk id="24" creationId="{55D55AA6-3751-494F-868A-DCEDC5CE82BF}"/>
          </ac:spMkLst>
        </pc:spChg>
        <pc:spChg chg="add del">
          <ac:chgData name="sdammare" userId="75195f3a-829f-4914-ab52-8840f579831a" providerId="ADAL" clId="{F8795EC2-C0B6-C740-88B5-D03F8D28FE82}" dt="2024-04-18T13:55:23.050" v="3566" actId="26606"/>
          <ac:spMkLst>
            <pc:docMk/>
            <pc:sldMk cId="331677510" sldId="271"/>
            <ac:spMk id="25" creationId="{D8469AE7-A75B-4F37-850B-EF5974ABED2C}"/>
          </ac:spMkLst>
        </pc:spChg>
        <pc:spChg chg="add del">
          <ac:chgData name="sdammare" userId="75195f3a-829f-4914-ab52-8840f579831a" providerId="ADAL" clId="{F8795EC2-C0B6-C740-88B5-D03F8D28FE82}" dt="2024-04-18T13:55:23.050" v="3566" actId="26606"/>
          <ac:spMkLst>
            <pc:docMk/>
            <pc:sldMk cId="331677510" sldId="271"/>
            <ac:spMk id="26" creationId="{4D4C00DC-4DC6-4CD2-9E31-F17E6CEBC5A6}"/>
          </ac:spMkLst>
        </pc:spChg>
        <pc:spChg chg="add">
          <ac:chgData name="sdammare" userId="75195f3a-829f-4914-ab52-8840f579831a" providerId="ADAL" clId="{F8795EC2-C0B6-C740-88B5-D03F8D28FE82}" dt="2024-04-18T13:55:23.062" v="3567" actId="26606"/>
          <ac:spMkLst>
            <pc:docMk/>
            <pc:sldMk cId="331677510" sldId="271"/>
            <ac:spMk id="198" creationId="{A3363022-C969-41E9-8EB2-E4C94908C1FA}"/>
          </ac:spMkLst>
        </pc:spChg>
        <pc:spChg chg="add">
          <ac:chgData name="sdammare" userId="75195f3a-829f-4914-ab52-8840f579831a" providerId="ADAL" clId="{F8795EC2-C0B6-C740-88B5-D03F8D28FE82}" dt="2024-04-18T13:55:23.062" v="3567" actId="26606"/>
          <ac:spMkLst>
            <pc:docMk/>
            <pc:sldMk cId="331677510" sldId="271"/>
            <ac:spMk id="199" creationId="{8D1AD6B3-BE88-4CEB-BA17-790657CC4729}"/>
          </ac:spMkLst>
        </pc:spChg>
        <pc:grpChg chg="add del">
          <ac:chgData name="sdammare" userId="75195f3a-829f-4914-ab52-8840f579831a" providerId="ADAL" clId="{F8795EC2-C0B6-C740-88B5-D03F8D28FE82}" dt="2024-04-18T13:55:20.343" v="3564" actId="26606"/>
          <ac:grpSpMkLst>
            <pc:docMk/>
            <pc:sldMk cId="331677510" sldId="271"/>
            <ac:grpSpMk id="13" creationId="{89D1390B-7E13-4B4F-9CB2-391063412E54}"/>
          </ac:grpSpMkLst>
        </pc:grpChg>
        <pc:grpChg chg="add del">
          <ac:chgData name="sdammare" userId="75195f3a-829f-4914-ab52-8840f579831a" providerId="ADAL" clId="{F8795EC2-C0B6-C740-88B5-D03F8D28FE82}" dt="2024-04-18T13:55:23.050" v="3566" actId="26606"/>
          <ac:grpSpMkLst>
            <pc:docMk/>
            <pc:sldMk cId="331677510" sldId="271"/>
            <ac:grpSpMk id="19" creationId="{66FB5A75-BDE2-4F12-A95B-C48788A7685C}"/>
          </ac:grpSpMkLst>
        </pc:grpChg>
        <pc:grpChg chg="add del">
          <ac:chgData name="sdammare" userId="75195f3a-829f-4914-ab52-8840f579831a" providerId="ADAL" clId="{F8795EC2-C0B6-C740-88B5-D03F8D28FE82}" dt="2024-04-18T13:55:23.050" v="3566" actId="26606"/>
          <ac:grpSpMkLst>
            <pc:docMk/>
            <pc:sldMk cId="331677510" sldId="271"/>
            <ac:grpSpMk id="27" creationId="{63301095-70B2-49AA-8DA9-A35629AD621C}"/>
          </ac:grpSpMkLst>
        </pc:grpChg>
        <pc:grpChg chg="add">
          <ac:chgData name="sdammare" userId="75195f3a-829f-4914-ab52-8840f579831a" providerId="ADAL" clId="{F8795EC2-C0B6-C740-88B5-D03F8D28FE82}" dt="2024-04-18T13:55:23.062" v="3567" actId="26606"/>
          <ac:grpSpMkLst>
            <pc:docMk/>
            <pc:sldMk cId="331677510" sldId="271"/>
            <ac:grpSpMk id="201" creationId="{89D1390B-7E13-4B4F-9CB2-391063412E54}"/>
          </ac:grpSpMkLst>
        </pc:grpChg>
        <pc:picChg chg="add del">
          <ac:chgData name="sdammare" userId="75195f3a-829f-4914-ab52-8840f579831a" providerId="ADAL" clId="{F8795EC2-C0B6-C740-88B5-D03F8D28FE82}" dt="2024-04-18T13:55:20.343" v="3564" actId="26606"/>
          <ac:picMkLst>
            <pc:docMk/>
            <pc:sldMk cId="331677510" sldId="271"/>
            <ac:picMk id="6" creationId="{EC6859FB-B06E-EB81-C470-D3C760FCFA60}"/>
          </ac:picMkLst>
        </pc:picChg>
        <pc:picChg chg="add">
          <ac:chgData name="sdammare" userId="75195f3a-829f-4914-ab52-8840f579831a" providerId="ADAL" clId="{F8795EC2-C0B6-C740-88B5-D03F8D28FE82}" dt="2024-04-18T13:55:23.062" v="3567" actId="26606"/>
          <ac:picMkLst>
            <pc:docMk/>
            <pc:sldMk cId="331677510" sldId="271"/>
            <ac:picMk id="200" creationId="{EC6859FB-B06E-EB81-C470-D3C760FCFA60}"/>
          </ac:picMkLst>
        </pc:picChg>
      </pc:sldChg>
      <pc:sldChg chg="new del">
        <pc:chgData name="sdammare" userId="75195f3a-829f-4914-ab52-8840f579831a" providerId="ADAL" clId="{F8795EC2-C0B6-C740-88B5-D03F8D28FE82}" dt="2024-04-18T13:54:38.214" v="3552" actId="2696"/>
        <pc:sldMkLst>
          <pc:docMk/>
          <pc:sldMk cId="2822909151" sldId="271"/>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C4E53-F1EF-40F2-8CD4-56ACC776A209}"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5B4F0B0B-2660-4473-84D6-DE3285F4F235}">
      <dgm:prSet/>
      <dgm:spPr/>
      <dgm:t>
        <a:bodyPr/>
        <a:lstStyle/>
        <a:p>
          <a:r>
            <a:rPr lang="en-US" dirty="0"/>
            <a:t>Individuals diagnosed with type 2 diabetes (T2D). </a:t>
          </a:r>
        </a:p>
      </dgm:t>
    </dgm:pt>
    <dgm:pt modelId="{13BC98AE-D196-45D4-958B-1C479447907C}" type="parTrans" cxnId="{98C2EB6B-FC00-42B0-9B59-4E2D16070DEF}">
      <dgm:prSet/>
      <dgm:spPr/>
      <dgm:t>
        <a:bodyPr/>
        <a:lstStyle/>
        <a:p>
          <a:endParaRPr lang="en-US"/>
        </a:p>
      </dgm:t>
    </dgm:pt>
    <dgm:pt modelId="{DA7B72DA-4CAD-4306-A4D9-616AD9DFF17B}" type="sibTrans" cxnId="{98C2EB6B-FC00-42B0-9B59-4E2D16070DEF}">
      <dgm:prSet/>
      <dgm:spPr/>
      <dgm:t>
        <a:bodyPr/>
        <a:lstStyle/>
        <a:p>
          <a:endParaRPr lang="en-US"/>
        </a:p>
      </dgm:t>
    </dgm:pt>
    <dgm:pt modelId="{1EE161C5-17A5-42B9-86FA-3EC970989A14}">
      <dgm:prSet/>
      <dgm:spPr/>
      <dgm:t>
        <a:bodyPr/>
        <a:lstStyle/>
        <a:p>
          <a:r>
            <a:rPr lang="en-US"/>
            <a:t>People at risk of developing type 2 diabetes, including prediabetic individuals. </a:t>
          </a:r>
        </a:p>
      </dgm:t>
    </dgm:pt>
    <dgm:pt modelId="{BE73F1AD-6669-403B-AD97-674AC8D3FCC7}" type="parTrans" cxnId="{4A742EAE-EAFA-4004-9247-8C14DD4C00B3}">
      <dgm:prSet/>
      <dgm:spPr/>
      <dgm:t>
        <a:bodyPr/>
        <a:lstStyle/>
        <a:p>
          <a:endParaRPr lang="en-US"/>
        </a:p>
      </dgm:t>
    </dgm:pt>
    <dgm:pt modelId="{D88E1C14-3E2E-4600-8F6D-8834596EA75D}" type="sibTrans" cxnId="{4A742EAE-EAFA-4004-9247-8C14DD4C00B3}">
      <dgm:prSet/>
      <dgm:spPr/>
      <dgm:t>
        <a:bodyPr/>
        <a:lstStyle/>
        <a:p>
          <a:endParaRPr lang="en-US"/>
        </a:p>
      </dgm:t>
    </dgm:pt>
    <dgm:pt modelId="{9663305D-E01B-43F2-A4D9-E2EAE6B33C28}">
      <dgm:prSet/>
      <dgm:spPr/>
      <dgm:t>
        <a:bodyPr/>
        <a:lstStyle/>
        <a:p>
          <a:r>
            <a:rPr lang="en-US"/>
            <a:t>Healthcare providers involved in the care and management of diabetes patients, including physicians, nurses, dietitians, and pharmacists. </a:t>
          </a:r>
        </a:p>
      </dgm:t>
    </dgm:pt>
    <dgm:pt modelId="{939F3DE0-D4E6-45B4-9E1A-3484598F7A72}" type="parTrans" cxnId="{EEE1F411-2D3B-4B0C-A164-7A0C82BDE5F6}">
      <dgm:prSet/>
      <dgm:spPr/>
      <dgm:t>
        <a:bodyPr/>
        <a:lstStyle/>
        <a:p>
          <a:endParaRPr lang="en-US"/>
        </a:p>
      </dgm:t>
    </dgm:pt>
    <dgm:pt modelId="{431E3A2D-9F49-4775-B32A-E9F8056540C6}" type="sibTrans" cxnId="{EEE1F411-2D3B-4B0C-A164-7A0C82BDE5F6}">
      <dgm:prSet/>
      <dgm:spPr/>
      <dgm:t>
        <a:bodyPr/>
        <a:lstStyle/>
        <a:p>
          <a:endParaRPr lang="en-US"/>
        </a:p>
      </dgm:t>
    </dgm:pt>
    <dgm:pt modelId="{D0D18259-00AE-4E0A-B9DD-805835F0899B}">
      <dgm:prSet/>
      <dgm:spPr/>
      <dgm:t>
        <a:bodyPr/>
        <a:lstStyle/>
        <a:p>
          <a:r>
            <a:rPr lang="en-US"/>
            <a:t>Caregivers and family members of individuals living with diabetes who are involved in their day-to-day management and support. </a:t>
          </a:r>
        </a:p>
      </dgm:t>
    </dgm:pt>
    <dgm:pt modelId="{7C1C861F-1985-488A-B698-D6BA99AEE27C}" type="parTrans" cxnId="{75CAA3C1-568E-4286-971F-5FC7031FB875}">
      <dgm:prSet/>
      <dgm:spPr/>
      <dgm:t>
        <a:bodyPr/>
        <a:lstStyle/>
        <a:p>
          <a:endParaRPr lang="en-US"/>
        </a:p>
      </dgm:t>
    </dgm:pt>
    <dgm:pt modelId="{7BF1C49A-EA0D-494D-ACE8-978D77762417}" type="sibTrans" cxnId="{75CAA3C1-568E-4286-971F-5FC7031FB875}">
      <dgm:prSet/>
      <dgm:spPr/>
      <dgm:t>
        <a:bodyPr/>
        <a:lstStyle/>
        <a:p>
          <a:endParaRPr lang="en-US"/>
        </a:p>
      </dgm:t>
    </dgm:pt>
    <dgm:pt modelId="{F01B3B03-9CBA-4F83-AF59-CC3F4C60FC5F}">
      <dgm:prSet/>
      <dgm:spPr/>
      <dgm:t>
        <a:bodyPr/>
        <a:lstStyle/>
        <a:p>
          <a:r>
            <a:rPr lang="en-US"/>
            <a:t>Public health organizations and policymakers involved in diabetes prevention and management strategies. </a:t>
          </a:r>
        </a:p>
      </dgm:t>
    </dgm:pt>
    <dgm:pt modelId="{02506E35-BB4D-4321-8E1B-6B8D68F26055}" type="parTrans" cxnId="{BA863B46-E458-4A9A-9DF3-9AA06175C8DE}">
      <dgm:prSet/>
      <dgm:spPr/>
      <dgm:t>
        <a:bodyPr/>
        <a:lstStyle/>
        <a:p>
          <a:endParaRPr lang="en-US"/>
        </a:p>
      </dgm:t>
    </dgm:pt>
    <dgm:pt modelId="{F671581C-1AA8-4D8C-9CA9-7487B1C3B06D}" type="sibTrans" cxnId="{BA863B46-E458-4A9A-9DF3-9AA06175C8DE}">
      <dgm:prSet/>
      <dgm:spPr/>
      <dgm:t>
        <a:bodyPr/>
        <a:lstStyle/>
        <a:p>
          <a:endParaRPr lang="en-US"/>
        </a:p>
      </dgm:t>
    </dgm:pt>
    <dgm:pt modelId="{6DCB83AB-4600-4937-9ED3-7E7A6EC97814}">
      <dgm:prSet/>
      <dgm:spPr/>
      <dgm:t>
        <a:bodyPr/>
        <a:lstStyle/>
        <a:p>
          <a:r>
            <a:rPr lang="en-US"/>
            <a:t>Insurance providers and healthcare payers seeking to improve outcomes and reduce costs associated with diabetes care. </a:t>
          </a:r>
        </a:p>
      </dgm:t>
    </dgm:pt>
    <dgm:pt modelId="{A3E95CD0-16A7-4469-AFEC-140488F1B52B}" type="parTrans" cxnId="{3C4F8AB6-66BF-4136-A946-07ECEAA9A907}">
      <dgm:prSet/>
      <dgm:spPr/>
      <dgm:t>
        <a:bodyPr/>
        <a:lstStyle/>
        <a:p>
          <a:endParaRPr lang="en-US"/>
        </a:p>
      </dgm:t>
    </dgm:pt>
    <dgm:pt modelId="{FE30D99B-56E1-4DA5-90DD-22E907B5B75A}" type="sibTrans" cxnId="{3C4F8AB6-66BF-4136-A946-07ECEAA9A907}">
      <dgm:prSet/>
      <dgm:spPr/>
      <dgm:t>
        <a:bodyPr/>
        <a:lstStyle/>
        <a:p>
          <a:endParaRPr lang="en-US"/>
        </a:p>
      </dgm:t>
    </dgm:pt>
    <dgm:pt modelId="{8AE185BD-4A85-41B3-8FAB-BA33E8FB2AFD}">
      <dgm:prSet/>
      <dgm:spPr/>
      <dgm:t>
        <a:bodyPr/>
        <a:lstStyle/>
        <a:p>
          <a:r>
            <a:rPr lang="en-US" dirty="0"/>
            <a:t>Researchers and developers working on the advancement of digital health technologies for diabetes management </a:t>
          </a:r>
        </a:p>
      </dgm:t>
    </dgm:pt>
    <dgm:pt modelId="{20C09D2C-6F38-4E91-890A-436393ABE3CF}" type="parTrans" cxnId="{DE5C10EB-9373-4A18-8432-0CC08C0132EC}">
      <dgm:prSet/>
      <dgm:spPr/>
      <dgm:t>
        <a:bodyPr/>
        <a:lstStyle/>
        <a:p>
          <a:endParaRPr lang="en-US"/>
        </a:p>
      </dgm:t>
    </dgm:pt>
    <dgm:pt modelId="{CED6251C-C17D-41A7-A7C4-7354F85C55F5}" type="sibTrans" cxnId="{DE5C10EB-9373-4A18-8432-0CC08C0132EC}">
      <dgm:prSet/>
      <dgm:spPr/>
      <dgm:t>
        <a:bodyPr/>
        <a:lstStyle/>
        <a:p>
          <a:endParaRPr lang="en-US"/>
        </a:p>
      </dgm:t>
    </dgm:pt>
    <dgm:pt modelId="{106713B9-2B05-CF44-8133-EEE615C64BB4}" type="pres">
      <dgm:prSet presAssocID="{F79C4E53-F1EF-40F2-8CD4-56ACC776A209}" presName="Name0" presStyleCnt="0">
        <dgm:presLayoutVars>
          <dgm:dir/>
          <dgm:resizeHandles val="exact"/>
        </dgm:presLayoutVars>
      </dgm:prSet>
      <dgm:spPr/>
    </dgm:pt>
    <dgm:pt modelId="{DF2400D8-78F0-8B40-BF80-374384AC7682}" type="pres">
      <dgm:prSet presAssocID="{5B4F0B0B-2660-4473-84D6-DE3285F4F235}" presName="node" presStyleLbl="node1" presStyleIdx="0" presStyleCnt="7">
        <dgm:presLayoutVars>
          <dgm:bulletEnabled val="1"/>
        </dgm:presLayoutVars>
      </dgm:prSet>
      <dgm:spPr/>
    </dgm:pt>
    <dgm:pt modelId="{F309B5EA-3A4D-D949-BE43-526080537609}" type="pres">
      <dgm:prSet presAssocID="{DA7B72DA-4CAD-4306-A4D9-616AD9DFF17B}" presName="sibTrans" presStyleLbl="sibTrans1D1" presStyleIdx="0" presStyleCnt="6"/>
      <dgm:spPr/>
    </dgm:pt>
    <dgm:pt modelId="{2623D805-7B3A-BA4A-A32C-865A806940E6}" type="pres">
      <dgm:prSet presAssocID="{DA7B72DA-4CAD-4306-A4D9-616AD9DFF17B}" presName="connectorText" presStyleLbl="sibTrans1D1" presStyleIdx="0" presStyleCnt="6"/>
      <dgm:spPr/>
    </dgm:pt>
    <dgm:pt modelId="{15770766-B8A4-E049-ABE6-A5248031864F}" type="pres">
      <dgm:prSet presAssocID="{1EE161C5-17A5-42B9-86FA-3EC970989A14}" presName="node" presStyleLbl="node1" presStyleIdx="1" presStyleCnt="7">
        <dgm:presLayoutVars>
          <dgm:bulletEnabled val="1"/>
        </dgm:presLayoutVars>
      </dgm:prSet>
      <dgm:spPr/>
    </dgm:pt>
    <dgm:pt modelId="{9AC9D15F-EBD0-1B41-8221-8B78625503EA}" type="pres">
      <dgm:prSet presAssocID="{D88E1C14-3E2E-4600-8F6D-8834596EA75D}" presName="sibTrans" presStyleLbl="sibTrans1D1" presStyleIdx="1" presStyleCnt="6"/>
      <dgm:spPr/>
    </dgm:pt>
    <dgm:pt modelId="{A82E0D75-83A0-534C-8EB5-25AA813722CF}" type="pres">
      <dgm:prSet presAssocID="{D88E1C14-3E2E-4600-8F6D-8834596EA75D}" presName="connectorText" presStyleLbl="sibTrans1D1" presStyleIdx="1" presStyleCnt="6"/>
      <dgm:spPr/>
    </dgm:pt>
    <dgm:pt modelId="{5CBBFE88-1D68-1D44-9F59-C3BCE75AEAB6}" type="pres">
      <dgm:prSet presAssocID="{9663305D-E01B-43F2-A4D9-E2EAE6B33C28}" presName="node" presStyleLbl="node1" presStyleIdx="2" presStyleCnt="7">
        <dgm:presLayoutVars>
          <dgm:bulletEnabled val="1"/>
        </dgm:presLayoutVars>
      </dgm:prSet>
      <dgm:spPr/>
    </dgm:pt>
    <dgm:pt modelId="{041759A3-F3FC-314E-B801-B0511984337C}" type="pres">
      <dgm:prSet presAssocID="{431E3A2D-9F49-4775-B32A-E9F8056540C6}" presName="sibTrans" presStyleLbl="sibTrans1D1" presStyleIdx="2" presStyleCnt="6"/>
      <dgm:spPr/>
    </dgm:pt>
    <dgm:pt modelId="{EDA847C4-6D1A-DE4B-8CE6-251A79CDC661}" type="pres">
      <dgm:prSet presAssocID="{431E3A2D-9F49-4775-B32A-E9F8056540C6}" presName="connectorText" presStyleLbl="sibTrans1D1" presStyleIdx="2" presStyleCnt="6"/>
      <dgm:spPr/>
    </dgm:pt>
    <dgm:pt modelId="{E2AE8530-2859-C24E-9150-8CB610190A3A}" type="pres">
      <dgm:prSet presAssocID="{D0D18259-00AE-4E0A-B9DD-805835F0899B}" presName="node" presStyleLbl="node1" presStyleIdx="3" presStyleCnt="7">
        <dgm:presLayoutVars>
          <dgm:bulletEnabled val="1"/>
        </dgm:presLayoutVars>
      </dgm:prSet>
      <dgm:spPr/>
    </dgm:pt>
    <dgm:pt modelId="{6C2D884A-8365-2E4F-8772-E6EE0BEB5AE1}" type="pres">
      <dgm:prSet presAssocID="{7BF1C49A-EA0D-494D-ACE8-978D77762417}" presName="sibTrans" presStyleLbl="sibTrans1D1" presStyleIdx="3" presStyleCnt="6"/>
      <dgm:spPr/>
    </dgm:pt>
    <dgm:pt modelId="{8958D6AF-6A2D-1141-8A4E-004B283BFFAF}" type="pres">
      <dgm:prSet presAssocID="{7BF1C49A-EA0D-494D-ACE8-978D77762417}" presName="connectorText" presStyleLbl="sibTrans1D1" presStyleIdx="3" presStyleCnt="6"/>
      <dgm:spPr/>
    </dgm:pt>
    <dgm:pt modelId="{80C378A4-6909-814F-92DE-B9F5A8156FA2}" type="pres">
      <dgm:prSet presAssocID="{F01B3B03-9CBA-4F83-AF59-CC3F4C60FC5F}" presName="node" presStyleLbl="node1" presStyleIdx="4" presStyleCnt="7">
        <dgm:presLayoutVars>
          <dgm:bulletEnabled val="1"/>
        </dgm:presLayoutVars>
      </dgm:prSet>
      <dgm:spPr/>
    </dgm:pt>
    <dgm:pt modelId="{8AEB8CFC-EFF6-614C-BE49-DD79A5586A3B}" type="pres">
      <dgm:prSet presAssocID="{F671581C-1AA8-4D8C-9CA9-7487B1C3B06D}" presName="sibTrans" presStyleLbl="sibTrans1D1" presStyleIdx="4" presStyleCnt="6"/>
      <dgm:spPr/>
    </dgm:pt>
    <dgm:pt modelId="{265D9147-1146-E34D-81F0-3C87C715F3C0}" type="pres">
      <dgm:prSet presAssocID="{F671581C-1AA8-4D8C-9CA9-7487B1C3B06D}" presName="connectorText" presStyleLbl="sibTrans1D1" presStyleIdx="4" presStyleCnt="6"/>
      <dgm:spPr/>
    </dgm:pt>
    <dgm:pt modelId="{776C0D95-ED1C-3D48-9818-720A4F38A7BB}" type="pres">
      <dgm:prSet presAssocID="{6DCB83AB-4600-4937-9ED3-7E7A6EC97814}" presName="node" presStyleLbl="node1" presStyleIdx="5" presStyleCnt="7">
        <dgm:presLayoutVars>
          <dgm:bulletEnabled val="1"/>
        </dgm:presLayoutVars>
      </dgm:prSet>
      <dgm:spPr/>
    </dgm:pt>
    <dgm:pt modelId="{00736EE1-E51D-6942-82B5-37313F7B8CE3}" type="pres">
      <dgm:prSet presAssocID="{FE30D99B-56E1-4DA5-90DD-22E907B5B75A}" presName="sibTrans" presStyleLbl="sibTrans1D1" presStyleIdx="5" presStyleCnt="6"/>
      <dgm:spPr/>
    </dgm:pt>
    <dgm:pt modelId="{4EAEC2DF-FDB5-874A-9633-AEBBE1249CF0}" type="pres">
      <dgm:prSet presAssocID="{FE30D99B-56E1-4DA5-90DD-22E907B5B75A}" presName="connectorText" presStyleLbl="sibTrans1D1" presStyleIdx="5" presStyleCnt="6"/>
      <dgm:spPr/>
    </dgm:pt>
    <dgm:pt modelId="{249885A1-9EC0-C64F-9319-16B1FCDA52B3}" type="pres">
      <dgm:prSet presAssocID="{8AE185BD-4A85-41B3-8FAB-BA33E8FB2AFD}" presName="node" presStyleLbl="node1" presStyleIdx="6" presStyleCnt="7">
        <dgm:presLayoutVars>
          <dgm:bulletEnabled val="1"/>
        </dgm:presLayoutVars>
      </dgm:prSet>
      <dgm:spPr/>
    </dgm:pt>
  </dgm:ptLst>
  <dgm:cxnLst>
    <dgm:cxn modelId="{FC20400D-7E6B-AA47-AD9B-40708E9F359D}" type="presOf" srcId="{6DCB83AB-4600-4937-9ED3-7E7A6EC97814}" destId="{776C0D95-ED1C-3D48-9818-720A4F38A7BB}" srcOrd="0" destOrd="0" presId="urn:microsoft.com/office/officeart/2016/7/layout/RepeatingBendingProcessNew"/>
    <dgm:cxn modelId="{EEE1F411-2D3B-4B0C-A164-7A0C82BDE5F6}" srcId="{F79C4E53-F1EF-40F2-8CD4-56ACC776A209}" destId="{9663305D-E01B-43F2-A4D9-E2EAE6B33C28}" srcOrd="2" destOrd="0" parTransId="{939F3DE0-D4E6-45B4-9E1A-3484598F7A72}" sibTransId="{431E3A2D-9F49-4775-B32A-E9F8056540C6}"/>
    <dgm:cxn modelId="{58316513-0317-A24E-B2FE-5F53C304B46B}" type="presOf" srcId="{F671581C-1AA8-4D8C-9CA9-7487B1C3B06D}" destId="{265D9147-1146-E34D-81F0-3C87C715F3C0}" srcOrd="1" destOrd="0" presId="urn:microsoft.com/office/officeart/2016/7/layout/RepeatingBendingProcessNew"/>
    <dgm:cxn modelId="{EE1EC840-5F00-BA46-9097-BF206372EB28}" type="presOf" srcId="{D88E1C14-3E2E-4600-8F6D-8834596EA75D}" destId="{A82E0D75-83A0-534C-8EB5-25AA813722CF}" srcOrd="1" destOrd="0" presId="urn:microsoft.com/office/officeart/2016/7/layout/RepeatingBendingProcessNew"/>
    <dgm:cxn modelId="{BA863B46-E458-4A9A-9DF3-9AA06175C8DE}" srcId="{F79C4E53-F1EF-40F2-8CD4-56ACC776A209}" destId="{F01B3B03-9CBA-4F83-AF59-CC3F4C60FC5F}" srcOrd="4" destOrd="0" parTransId="{02506E35-BB4D-4321-8E1B-6B8D68F26055}" sibTransId="{F671581C-1AA8-4D8C-9CA9-7487B1C3B06D}"/>
    <dgm:cxn modelId="{11F8294F-F573-3041-87CC-9CF6820B619E}" type="presOf" srcId="{8AE185BD-4A85-41B3-8FAB-BA33E8FB2AFD}" destId="{249885A1-9EC0-C64F-9319-16B1FCDA52B3}" srcOrd="0" destOrd="0" presId="urn:microsoft.com/office/officeart/2016/7/layout/RepeatingBendingProcessNew"/>
    <dgm:cxn modelId="{16486E51-6E66-C646-86A6-F7CB3047D3DF}" type="presOf" srcId="{7BF1C49A-EA0D-494D-ACE8-978D77762417}" destId="{8958D6AF-6A2D-1141-8A4E-004B283BFFAF}" srcOrd="1" destOrd="0" presId="urn:microsoft.com/office/officeart/2016/7/layout/RepeatingBendingProcessNew"/>
    <dgm:cxn modelId="{7F4A955A-2C3F-1C49-BD08-7D0A1269F1AA}" type="presOf" srcId="{FE30D99B-56E1-4DA5-90DD-22E907B5B75A}" destId="{4EAEC2DF-FDB5-874A-9633-AEBBE1249CF0}" srcOrd="1" destOrd="0" presId="urn:microsoft.com/office/officeart/2016/7/layout/RepeatingBendingProcessNew"/>
    <dgm:cxn modelId="{98C2EB6B-FC00-42B0-9B59-4E2D16070DEF}" srcId="{F79C4E53-F1EF-40F2-8CD4-56ACC776A209}" destId="{5B4F0B0B-2660-4473-84D6-DE3285F4F235}" srcOrd="0" destOrd="0" parTransId="{13BC98AE-D196-45D4-958B-1C479447907C}" sibTransId="{DA7B72DA-4CAD-4306-A4D9-616AD9DFF17B}"/>
    <dgm:cxn modelId="{EA0B006F-41D7-B849-9940-118873C4724D}" type="presOf" srcId="{F79C4E53-F1EF-40F2-8CD4-56ACC776A209}" destId="{106713B9-2B05-CF44-8133-EEE615C64BB4}" srcOrd="0" destOrd="0" presId="urn:microsoft.com/office/officeart/2016/7/layout/RepeatingBendingProcessNew"/>
    <dgm:cxn modelId="{C253E179-7587-1746-9657-14864B757E75}" type="presOf" srcId="{D0D18259-00AE-4E0A-B9DD-805835F0899B}" destId="{E2AE8530-2859-C24E-9150-8CB610190A3A}" srcOrd="0" destOrd="0" presId="urn:microsoft.com/office/officeart/2016/7/layout/RepeatingBendingProcessNew"/>
    <dgm:cxn modelId="{F8688683-6F7F-D14F-9C14-C65F1648AA35}" type="presOf" srcId="{7BF1C49A-EA0D-494D-ACE8-978D77762417}" destId="{6C2D884A-8365-2E4F-8772-E6EE0BEB5AE1}" srcOrd="0" destOrd="0" presId="urn:microsoft.com/office/officeart/2016/7/layout/RepeatingBendingProcessNew"/>
    <dgm:cxn modelId="{61536391-CE30-4E49-B05F-DB04A2F772C2}" type="presOf" srcId="{DA7B72DA-4CAD-4306-A4D9-616AD9DFF17B}" destId="{F309B5EA-3A4D-D949-BE43-526080537609}" srcOrd="0" destOrd="0" presId="urn:microsoft.com/office/officeart/2016/7/layout/RepeatingBendingProcessNew"/>
    <dgm:cxn modelId="{EA8555A2-835C-4645-8BD8-CB1E3B180F49}" type="presOf" srcId="{5B4F0B0B-2660-4473-84D6-DE3285F4F235}" destId="{DF2400D8-78F0-8B40-BF80-374384AC7682}" srcOrd="0" destOrd="0" presId="urn:microsoft.com/office/officeart/2016/7/layout/RepeatingBendingProcessNew"/>
    <dgm:cxn modelId="{4A742EAE-EAFA-4004-9247-8C14DD4C00B3}" srcId="{F79C4E53-F1EF-40F2-8CD4-56ACC776A209}" destId="{1EE161C5-17A5-42B9-86FA-3EC970989A14}" srcOrd="1" destOrd="0" parTransId="{BE73F1AD-6669-403B-AD97-674AC8D3FCC7}" sibTransId="{D88E1C14-3E2E-4600-8F6D-8834596EA75D}"/>
    <dgm:cxn modelId="{336F72B3-F339-B84C-8D9C-B98F5A1AD068}" type="presOf" srcId="{431E3A2D-9F49-4775-B32A-E9F8056540C6}" destId="{EDA847C4-6D1A-DE4B-8CE6-251A79CDC661}" srcOrd="1" destOrd="0" presId="urn:microsoft.com/office/officeart/2016/7/layout/RepeatingBendingProcessNew"/>
    <dgm:cxn modelId="{3C4F8AB6-66BF-4136-A946-07ECEAA9A907}" srcId="{F79C4E53-F1EF-40F2-8CD4-56ACC776A209}" destId="{6DCB83AB-4600-4937-9ED3-7E7A6EC97814}" srcOrd="5" destOrd="0" parTransId="{A3E95CD0-16A7-4469-AFEC-140488F1B52B}" sibTransId="{FE30D99B-56E1-4DA5-90DD-22E907B5B75A}"/>
    <dgm:cxn modelId="{75CAA3C1-568E-4286-971F-5FC7031FB875}" srcId="{F79C4E53-F1EF-40F2-8CD4-56ACC776A209}" destId="{D0D18259-00AE-4E0A-B9DD-805835F0899B}" srcOrd="3" destOrd="0" parTransId="{7C1C861F-1985-488A-B698-D6BA99AEE27C}" sibTransId="{7BF1C49A-EA0D-494D-ACE8-978D77762417}"/>
    <dgm:cxn modelId="{F3D885C6-2C08-5146-858F-1A868E0D3DA5}" type="presOf" srcId="{D88E1C14-3E2E-4600-8F6D-8834596EA75D}" destId="{9AC9D15F-EBD0-1B41-8221-8B78625503EA}" srcOrd="0" destOrd="0" presId="urn:microsoft.com/office/officeart/2016/7/layout/RepeatingBendingProcessNew"/>
    <dgm:cxn modelId="{6D828AC9-A853-5746-AE43-CDE3EDA69D5A}" type="presOf" srcId="{1EE161C5-17A5-42B9-86FA-3EC970989A14}" destId="{15770766-B8A4-E049-ABE6-A5248031864F}" srcOrd="0" destOrd="0" presId="urn:microsoft.com/office/officeart/2016/7/layout/RepeatingBendingProcessNew"/>
    <dgm:cxn modelId="{8D8B3BCB-5DA9-4E41-944F-3714CDDCED72}" type="presOf" srcId="{F01B3B03-9CBA-4F83-AF59-CC3F4C60FC5F}" destId="{80C378A4-6909-814F-92DE-B9F5A8156FA2}" srcOrd="0" destOrd="0" presId="urn:microsoft.com/office/officeart/2016/7/layout/RepeatingBendingProcessNew"/>
    <dgm:cxn modelId="{C4F04ED2-7168-3748-8E8E-7C1B574D3360}" type="presOf" srcId="{FE30D99B-56E1-4DA5-90DD-22E907B5B75A}" destId="{00736EE1-E51D-6942-82B5-37313F7B8CE3}" srcOrd="0" destOrd="0" presId="urn:microsoft.com/office/officeart/2016/7/layout/RepeatingBendingProcessNew"/>
    <dgm:cxn modelId="{C9EB75D4-0A44-2E46-A9EB-32FD9F387672}" type="presOf" srcId="{DA7B72DA-4CAD-4306-A4D9-616AD9DFF17B}" destId="{2623D805-7B3A-BA4A-A32C-865A806940E6}" srcOrd="1" destOrd="0" presId="urn:microsoft.com/office/officeart/2016/7/layout/RepeatingBendingProcessNew"/>
    <dgm:cxn modelId="{F6A7C6D9-3293-224F-B5B2-1418E7BC365C}" type="presOf" srcId="{431E3A2D-9F49-4775-B32A-E9F8056540C6}" destId="{041759A3-F3FC-314E-B801-B0511984337C}" srcOrd="0" destOrd="0" presId="urn:microsoft.com/office/officeart/2016/7/layout/RepeatingBendingProcessNew"/>
    <dgm:cxn modelId="{26E15EDE-D5C0-AF41-B926-2FAF5EE1FB9B}" type="presOf" srcId="{9663305D-E01B-43F2-A4D9-E2EAE6B33C28}" destId="{5CBBFE88-1D68-1D44-9F59-C3BCE75AEAB6}" srcOrd="0" destOrd="0" presId="urn:microsoft.com/office/officeart/2016/7/layout/RepeatingBendingProcessNew"/>
    <dgm:cxn modelId="{457118EA-7E07-9D4A-BB16-419CF1B10BD4}" type="presOf" srcId="{F671581C-1AA8-4D8C-9CA9-7487B1C3B06D}" destId="{8AEB8CFC-EFF6-614C-BE49-DD79A5586A3B}" srcOrd="0" destOrd="0" presId="urn:microsoft.com/office/officeart/2016/7/layout/RepeatingBendingProcessNew"/>
    <dgm:cxn modelId="{DE5C10EB-9373-4A18-8432-0CC08C0132EC}" srcId="{F79C4E53-F1EF-40F2-8CD4-56ACC776A209}" destId="{8AE185BD-4A85-41B3-8FAB-BA33E8FB2AFD}" srcOrd="6" destOrd="0" parTransId="{20C09D2C-6F38-4E91-890A-436393ABE3CF}" sibTransId="{CED6251C-C17D-41A7-A7C4-7354F85C55F5}"/>
    <dgm:cxn modelId="{2B66FB1F-02A9-BA48-B47D-75083ADDF884}" type="presParOf" srcId="{106713B9-2B05-CF44-8133-EEE615C64BB4}" destId="{DF2400D8-78F0-8B40-BF80-374384AC7682}" srcOrd="0" destOrd="0" presId="urn:microsoft.com/office/officeart/2016/7/layout/RepeatingBendingProcessNew"/>
    <dgm:cxn modelId="{72199B3A-7B63-8545-B401-79051AEE475E}" type="presParOf" srcId="{106713B9-2B05-CF44-8133-EEE615C64BB4}" destId="{F309B5EA-3A4D-D949-BE43-526080537609}" srcOrd="1" destOrd="0" presId="urn:microsoft.com/office/officeart/2016/7/layout/RepeatingBendingProcessNew"/>
    <dgm:cxn modelId="{CD2BA278-D7CD-D04F-8090-DC916748D566}" type="presParOf" srcId="{F309B5EA-3A4D-D949-BE43-526080537609}" destId="{2623D805-7B3A-BA4A-A32C-865A806940E6}" srcOrd="0" destOrd="0" presId="urn:microsoft.com/office/officeart/2016/7/layout/RepeatingBendingProcessNew"/>
    <dgm:cxn modelId="{0D19FCE8-1A6E-7E4E-81D5-DCF5C3516DDB}" type="presParOf" srcId="{106713B9-2B05-CF44-8133-EEE615C64BB4}" destId="{15770766-B8A4-E049-ABE6-A5248031864F}" srcOrd="2" destOrd="0" presId="urn:microsoft.com/office/officeart/2016/7/layout/RepeatingBendingProcessNew"/>
    <dgm:cxn modelId="{0A3B79CE-E6D8-A248-8095-C5E8C3E5C104}" type="presParOf" srcId="{106713B9-2B05-CF44-8133-EEE615C64BB4}" destId="{9AC9D15F-EBD0-1B41-8221-8B78625503EA}" srcOrd="3" destOrd="0" presId="urn:microsoft.com/office/officeart/2016/7/layout/RepeatingBendingProcessNew"/>
    <dgm:cxn modelId="{6365CED4-4043-D44F-8681-348EA6434F4A}" type="presParOf" srcId="{9AC9D15F-EBD0-1B41-8221-8B78625503EA}" destId="{A82E0D75-83A0-534C-8EB5-25AA813722CF}" srcOrd="0" destOrd="0" presId="urn:microsoft.com/office/officeart/2016/7/layout/RepeatingBendingProcessNew"/>
    <dgm:cxn modelId="{18859C1A-4428-0B41-9E19-C12DB1A04025}" type="presParOf" srcId="{106713B9-2B05-CF44-8133-EEE615C64BB4}" destId="{5CBBFE88-1D68-1D44-9F59-C3BCE75AEAB6}" srcOrd="4" destOrd="0" presId="urn:microsoft.com/office/officeart/2016/7/layout/RepeatingBendingProcessNew"/>
    <dgm:cxn modelId="{FB9CCF31-B82E-B440-91E2-751DA013CF80}" type="presParOf" srcId="{106713B9-2B05-CF44-8133-EEE615C64BB4}" destId="{041759A3-F3FC-314E-B801-B0511984337C}" srcOrd="5" destOrd="0" presId="urn:microsoft.com/office/officeart/2016/7/layout/RepeatingBendingProcessNew"/>
    <dgm:cxn modelId="{F94959AC-ECF0-3D4D-8370-003AEBD1215D}" type="presParOf" srcId="{041759A3-F3FC-314E-B801-B0511984337C}" destId="{EDA847C4-6D1A-DE4B-8CE6-251A79CDC661}" srcOrd="0" destOrd="0" presId="urn:microsoft.com/office/officeart/2016/7/layout/RepeatingBendingProcessNew"/>
    <dgm:cxn modelId="{557D56EA-3F50-C846-B72E-BB5B327E98D0}" type="presParOf" srcId="{106713B9-2B05-CF44-8133-EEE615C64BB4}" destId="{E2AE8530-2859-C24E-9150-8CB610190A3A}" srcOrd="6" destOrd="0" presId="urn:microsoft.com/office/officeart/2016/7/layout/RepeatingBendingProcessNew"/>
    <dgm:cxn modelId="{BD2099D4-7CB4-D540-9510-301CDCCA5A98}" type="presParOf" srcId="{106713B9-2B05-CF44-8133-EEE615C64BB4}" destId="{6C2D884A-8365-2E4F-8772-E6EE0BEB5AE1}" srcOrd="7" destOrd="0" presId="urn:microsoft.com/office/officeart/2016/7/layout/RepeatingBendingProcessNew"/>
    <dgm:cxn modelId="{FC9E7F9A-6AAB-844E-8300-35583E5C8995}" type="presParOf" srcId="{6C2D884A-8365-2E4F-8772-E6EE0BEB5AE1}" destId="{8958D6AF-6A2D-1141-8A4E-004B283BFFAF}" srcOrd="0" destOrd="0" presId="urn:microsoft.com/office/officeart/2016/7/layout/RepeatingBendingProcessNew"/>
    <dgm:cxn modelId="{7EE19C03-72FC-C24D-8FD2-EC0F2F3678FF}" type="presParOf" srcId="{106713B9-2B05-CF44-8133-EEE615C64BB4}" destId="{80C378A4-6909-814F-92DE-B9F5A8156FA2}" srcOrd="8" destOrd="0" presId="urn:microsoft.com/office/officeart/2016/7/layout/RepeatingBendingProcessNew"/>
    <dgm:cxn modelId="{B04AE64D-0B99-894F-A381-9EE2C7E9D1BC}" type="presParOf" srcId="{106713B9-2B05-CF44-8133-EEE615C64BB4}" destId="{8AEB8CFC-EFF6-614C-BE49-DD79A5586A3B}" srcOrd="9" destOrd="0" presId="urn:microsoft.com/office/officeart/2016/7/layout/RepeatingBendingProcessNew"/>
    <dgm:cxn modelId="{0BADDF16-EFB4-084E-908E-4636E73AF3D1}" type="presParOf" srcId="{8AEB8CFC-EFF6-614C-BE49-DD79A5586A3B}" destId="{265D9147-1146-E34D-81F0-3C87C715F3C0}" srcOrd="0" destOrd="0" presId="urn:microsoft.com/office/officeart/2016/7/layout/RepeatingBendingProcessNew"/>
    <dgm:cxn modelId="{199D1277-F10B-A14A-BB2F-78AACF3E5BAA}" type="presParOf" srcId="{106713B9-2B05-CF44-8133-EEE615C64BB4}" destId="{776C0D95-ED1C-3D48-9818-720A4F38A7BB}" srcOrd="10" destOrd="0" presId="urn:microsoft.com/office/officeart/2016/7/layout/RepeatingBendingProcessNew"/>
    <dgm:cxn modelId="{4E061FE8-893D-9A45-B478-09B597AF48A3}" type="presParOf" srcId="{106713B9-2B05-CF44-8133-EEE615C64BB4}" destId="{00736EE1-E51D-6942-82B5-37313F7B8CE3}" srcOrd="11" destOrd="0" presId="urn:microsoft.com/office/officeart/2016/7/layout/RepeatingBendingProcessNew"/>
    <dgm:cxn modelId="{4F3C2F24-23B3-C94F-B5E1-1097459BDCCF}" type="presParOf" srcId="{00736EE1-E51D-6942-82B5-37313F7B8CE3}" destId="{4EAEC2DF-FDB5-874A-9633-AEBBE1249CF0}" srcOrd="0" destOrd="0" presId="urn:microsoft.com/office/officeart/2016/7/layout/RepeatingBendingProcessNew"/>
    <dgm:cxn modelId="{601C1595-06F2-5949-BF97-2B16022AD871}" type="presParOf" srcId="{106713B9-2B05-CF44-8133-EEE615C64BB4}" destId="{249885A1-9EC0-C64F-9319-16B1FCDA52B3}"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9488A3-1860-4CCB-839C-41F9EFFD537B}"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E393208-5526-4505-950E-A634CD7BF729}">
      <dgm:prSet/>
      <dgm:spPr/>
      <dgm:t>
        <a:bodyPr/>
        <a:lstStyle/>
        <a:p>
          <a:pPr>
            <a:defRPr cap="all"/>
          </a:pPr>
          <a:r>
            <a:rPr lang="en-US"/>
            <a:t>Remote Monitoring and Telemedicine</a:t>
          </a:r>
        </a:p>
      </dgm:t>
    </dgm:pt>
    <dgm:pt modelId="{EBA80376-34D9-4332-86E5-F2B51157DD5A}" type="parTrans" cxnId="{37C79FCB-6834-4E5A-93A1-CDB3D955969C}">
      <dgm:prSet/>
      <dgm:spPr/>
      <dgm:t>
        <a:bodyPr/>
        <a:lstStyle/>
        <a:p>
          <a:endParaRPr lang="en-US"/>
        </a:p>
      </dgm:t>
    </dgm:pt>
    <dgm:pt modelId="{869A8055-FA58-4BC9-AA87-D8643A22B341}" type="sibTrans" cxnId="{37C79FCB-6834-4E5A-93A1-CDB3D955969C}">
      <dgm:prSet/>
      <dgm:spPr/>
      <dgm:t>
        <a:bodyPr/>
        <a:lstStyle/>
        <a:p>
          <a:endParaRPr lang="en-US"/>
        </a:p>
      </dgm:t>
    </dgm:pt>
    <dgm:pt modelId="{114DC00F-E545-41B9-AB9C-EB9521FAF1E1}">
      <dgm:prSet/>
      <dgm:spPr/>
      <dgm:t>
        <a:bodyPr/>
        <a:lstStyle/>
        <a:p>
          <a:pPr>
            <a:defRPr cap="all"/>
          </a:pPr>
          <a:r>
            <a:rPr lang="en-US"/>
            <a:t>Data Analytics and Decision Support Systems</a:t>
          </a:r>
        </a:p>
      </dgm:t>
    </dgm:pt>
    <dgm:pt modelId="{ABC23D57-D470-4B1A-9B7B-20C9EA076015}" type="parTrans" cxnId="{C4405672-82D0-4CF5-9DCA-F82DC419B5EA}">
      <dgm:prSet/>
      <dgm:spPr/>
      <dgm:t>
        <a:bodyPr/>
        <a:lstStyle/>
        <a:p>
          <a:endParaRPr lang="en-US"/>
        </a:p>
      </dgm:t>
    </dgm:pt>
    <dgm:pt modelId="{4FB3F098-2E31-4D2C-B4CE-E244736626E2}" type="sibTrans" cxnId="{C4405672-82D0-4CF5-9DCA-F82DC419B5EA}">
      <dgm:prSet/>
      <dgm:spPr/>
      <dgm:t>
        <a:bodyPr/>
        <a:lstStyle/>
        <a:p>
          <a:endParaRPr lang="en-US"/>
        </a:p>
      </dgm:t>
    </dgm:pt>
    <dgm:pt modelId="{706B8B84-2109-4DD8-A5AA-B602053F2B6D}">
      <dgm:prSet/>
      <dgm:spPr/>
      <dgm:t>
        <a:bodyPr/>
        <a:lstStyle/>
        <a:p>
          <a:pPr>
            <a:defRPr cap="all"/>
          </a:pPr>
          <a:r>
            <a:rPr lang="en-US"/>
            <a:t>Patient Education and Engagement</a:t>
          </a:r>
        </a:p>
      </dgm:t>
    </dgm:pt>
    <dgm:pt modelId="{840DCD3B-43A4-4034-A458-C338162BCA38}" type="parTrans" cxnId="{C173BBD9-BAB7-494D-80DD-AC3BBCB2E888}">
      <dgm:prSet/>
      <dgm:spPr/>
      <dgm:t>
        <a:bodyPr/>
        <a:lstStyle/>
        <a:p>
          <a:endParaRPr lang="en-US"/>
        </a:p>
      </dgm:t>
    </dgm:pt>
    <dgm:pt modelId="{B9B63ABD-2E55-41AD-96C6-FD81724159BC}" type="sibTrans" cxnId="{C173BBD9-BAB7-494D-80DD-AC3BBCB2E888}">
      <dgm:prSet/>
      <dgm:spPr/>
      <dgm:t>
        <a:bodyPr/>
        <a:lstStyle/>
        <a:p>
          <a:endParaRPr lang="en-US"/>
        </a:p>
      </dgm:t>
    </dgm:pt>
    <dgm:pt modelId="{EA571C59-95D2-48A1-9301-7BD94F0F47BE}">
      <dgm:prSet/>
      <dgm:spPr/>
      <dgm:t>
        <a:bodyPr/>
        <a:lstStyle/>
        <a:p>
          <a:pPr>
            <a:defRPr cap="all"/>
          </a:pPr>
          <a:r>
            <a:rPr lang="en-US"/>
            <a:t>Population Health Management</a:t>
          </a:r>
        </a:p>
      </dgm:t>
    </dgm:pt>
    <dgm:pt modelId="{4730E011-4142-46C0-89EC-26AE4A01CFAE}" type="parTrans" cxnId="{1887B9B0-810E-429E-9C04-BF6CC542E274}">
      <dgm:prSet/>
      <dgm:spPr/>
      <dgm:t>
        <a:bodyPr/>
        <a:lstStyle/>
        <a:p>
          <a:endParaRPr lang="en-US"/>
        </a:p>
      </dgm:t>
    </dgm:pt>
    <dgm:pt modelId="{10297268-0235-4716-81E3-20088B18CEC7}" type="sibTrans" cxnId="{1887B9B0-810E-429E-9C04-BF6CC542E274}">
      <dgm:prSet/>
      <dgm:spPr/>
      <dgm:t>
        <a:bodyPr/>
        <a:lstStyle/>
        <a:p>
          <a:endParaRPr lang="en-US"/>
        </a:p>
      </dgm:t>
    </dgm:pt>
    <dgm:pt modelId="{EFB4AC58-CBE7-4558-81E7-2E704FB61C9D}">
      <dgm:prSet/>
      <dgm:spPr/>
      <dgm:t>
        <a:bodyPr/>
        <a:lstStyle/>
        <a:p>
          <a:pPr>
            <a:defRPr cap="all"/>
          </a:pPr>
          <a:r>
            <a:rPr lang="en-US"/>
            <a:t>Interoperability and Care Coordination</a:t>
          </a:r>
        </a:p>
      </dgm:t>
    </dgm:pt>
    <dgm:pt modelId="{034E0C85-6338-4290-89CB-70D3A958D33C}" type="parTrans" cxnId="{41922BB6-302B-42CB-BF93-37CE63D5524C}">
      <dgm:prSet/>
      <dgm:spPr/>
      <dgm:t>
        <a:bodyPr/>
        <a:lstStyle/>
        <a:p>
          <a:endParaRPr lang="en-US"/>
        </a:p>
      </dgm:t>
    </dgm:pt>
    <dgm:pt modelId="{FF683A6C-6917-4DB0-9851-F3961FBC5129}" type="sibTrans" cxnId="{41922BB6-302B-42CB-BF93-37CE63D5524C}">
      <dgm:prSet/>
      <dgm:spPr/>
      <dgm:t>
        <a:bodyPr/>
        <a:lstStyle/>
        <a:p>
          <a:endParaRPr lang="en-US"/>
        </a:p>
      </dgm:t>
    </dgm:pt>
    <dgm:pt modelId="{5C560FBB-0F8E-4B14-9D59-8546B3A94E37}" type="pres">
      <dgm:prSet presAssocID="{6F9488A3-1860-4CCB-839C-41F9EFFD537B}" presName="root" presStyleCnt="0">
        <dgm:presLayoutVars>
          <dgm:dir/>
          <dgm:resizeHandles val="exact"/>
        </dgm:presLayoutVars>
      </dgm:prSet>
      <dgm:spPr/>
    </dgm:pt>
    <dgm:pt modelId="{2076D844-1CD6-44F5-B983-1FC651FC9313}" type="pres">
      <dgm:prSet presAssocID="{CE393208-5526-4505-950E-A634CD7BF729}" presName="compNode" presStyleCnt="0"/>
      <dgm:spPr/>
    </dgm:pt>
    <dgm:pt modelId="{E28E310F-C2FB-4692-AA58-60B4139CE0C7}" type="pres">
      <dgm:prSet presAssocID="{CE393208-5526-4505-950E-A634CD7BF729}" presName="iconBgRect" presStyleLbl="bgShp" presStyleIdx="0" presStyleCnt="5"/>
      <dgm:spPr>
        <a:prstGeom prst="round2DiagRect">
          <a:avLst>
            <a:gd name="adj1" fmla="val 29727"/>
            <a:gd name="adj2" fmla="val 0"/>
          </a:avLst>
        </a:prstGeom>
      </dgm:spPr>
    </dgm:pt>
    <dgm:pt modelId="{7F035022-1903-4878-B3FE-D3390F4E0D19}" type="pres">
      <dgm:prSet presAssocID="{CE393208-5526-4505-950E-A634CD7BF72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B5C7B1D0-8C80-48E5-A6C7-1BBB404B2A38}" type="pres">
      <dgm:prSet presAssocID="{CE393208-5526-4505-950E-A634CD7BF729}" presName="spaceRect" presStyleCnt="0"/>
      <dgm:spPr/>
    </dgm:pt>
    <dgm:pt modelId="{0DCBA1EE-2241-4AAA-B84D-A8190EC8D9CE}" type="pres">
      <dgm:prSet presAssocID="{CE393208-5526-4505-950E-A634CD7BF729}" presName="textRect" presStyleLbl="revTx" presStyleIdx="0" presStyleCnt="5">
        <dgm:presLayoutVars>
          <dgm:chMax val="1"/>
          <dgm:chPref val="1"/>
        </dgm:presLayoutVars>
      </dgm:prSet>
      <dgm:spPr/>
    </dgm:pt>
    <dgm:pt modelId="{2EAE4186-428B-4D71-8C00-F31DDEA5CE74}" type="pres">
      <dgm:prSet presAssocID="{869A8055-FA58-4BC9-AA87-D8643A22B341}" presName="sibTrans" presStyleCnt="0"/>
      <dgm:spPr/>
    </dgm:pt>
    <dgm:pt modelId="{4682952D-9EE2-495F-87F1-42F03D1FC2D6}" type="pres">
      <dgm:prSet presAssocID="{114DC00F-E545-41B9-AB9C-EB9521FAF1E1}" presName="compNode" presStyleCnt="0"/>
      <dgm:spPr/>
    </dgm:pt>
    <dgm:pt modelId="{DBC11850-1837-4E1F-9123-A262EEF26F51}" type="pres">
      <dgm:prSet presAssocID="{114DC00F-E545-41B9-AB9C-EB9521FAF1E1}" presName="iconBgRect" presStyleLbl="bgShp" presStyleIdx="1" presStyleCnt="5"/>
      <dgm:spPr>
        <a:prstGeom prst="round2DiagRect">
          <a:avLst>
            <a:gd name="adj1" fmla="val 29727"/>
            <a:gd name="adj2" fmla="val 0"/>
          </a:avLst>
        </a:prstGeom>
      </dgm:spPr>
    </dgm:pt>
    <dgm:pt modelId="{2A3E7123-545F-4CC1-A93B-2052BA995156}" type="pres">
      <dgm:prSet presAssocID="{114DC00F-E545-41B9-AB9C-EB9521FAF1E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90B1E38-8289-40A5-BFC9-756342DD3EEF}" type="pres">
      <dgm:prSet presAssocID="{114DC00F-E545-41B9-AB9C-EB9521FAF1E1}" presName="spaceRect" presStyleCnt="0"/>
      <dgm:spPr/>
    </dgm:pt>
    <dgm:pt modelId="{6977B67A-1CE1-4B3B-BC3D-6951270B8622}" type="pres">
      <dgm:prSet presAssocID="{114DC00F-E545-41B9-AB9C-EB9521FAF1E1}" presName="textRect" presStyleLbl="revTx" presStyleIdx="1" presStyleCnt="5">
        <dgm:presLayoutVars>
          <dgm:chMax val="1"/>
          <dgm:chPref val="1"/>
        </dgm:presLayoutVars>
      </dgm:prSet>
      <dgm:spPr/>
    </dgm:pt>
    <dgm:pt modelId="{5C47BA69-3543-4466-936D-D6D61FD80429}" type="pres">
      <dgm:prSet presAssocID="{4FB3F098-2E31-4D2C-B4CE-E244736626E2}" presName="sibTrans" presStyleCnt="0"/>
      <dgm:spPr/>
    </dgm:pt>
    <dgm:pt modelId="{2E8D243E-2877-4260-8F4C-8EB2E8014CAA}" type="pres">
      <dgm:prSet presAssocID="{706B8B84-2109-4DD8-A5AA-B602053F2B6D}" presName="compNode" presStyleCnt="0"/>
      <dgm:spPr/>
    </dgm:pt>
    <dgm:pt modelId="{2173F9FB-6DAF-4C2D-AEED-908EFA14789E}" type="pres">
      <dgm:prSet presAssocID="{706B8B84-2109-4DD8-A5AA-B602053F2B6D}" presName="iconBgRect" presStyleLbl="bgShp" presStyleIdx="2" presStyleCnt="5"/>
      <dgm:spPr>
        <a:prstGeom prst="round2DiagRect">
          <a:avLst>
            <a:gd name="adj1" fmla="val 29727"/>
            <a:gd name="adj2" fmla="val 0"/>
          </a:avLst>
        </a:prstGeom>
      </dgm:spPr>
    </dgm:pt>
    <dgm:pt modelId="{9BE7109D-A8EB-4399-AFF5-8139A03F2537}" type="pres">
      <dgm:prSet presAssocID="{706B8B84-2109-4DD8-A5AA-B602053F2B6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B2E613A-B1CD-45D6-BBC8-A15224CFF761}" type="pres">
      <dgm:prSet presAssocID="{706B8B84-2109-4DD8-A5AA-B602053F2B6D}" presName="spaceRect" presStyleCnt="0"/>
      <dgm:spPr/>
    </dgm:pt>
    <dgm:pt modelId="{7C082F4C-113C-4C30-B9AA-ABAB6BC1E792}" type="pres">
      <dgm:prSet presAssocID="{706B8B84-2109-4DD8-A5AA-B602053F2B6D}" presName="textRect" presStyleLbl="revTx" presStyleIdx="2" presStyleCnt="5">
        <dgm:presLayoutVars>
          <dgm:chMax val="1"/>
          <dgm:chPref val="1"/>
        </dgm:presLayoutVars>
      </dgm:prSet>
      <dgm:spPr/>
    </dgm:pt>
    <dgm:pt modelId="{D9E7AE92-40FF-4CDF-8F46-71CDFE270F1A}" type="pres">
      <dgm:prSet presAssocID="{B9B63ABD-2E55-41AD-96C6-FD81724159BC}" presName="sibTrans" presStyleCnt="0"/>
      <dgm:spPr/>
    </dgm:pt>
    <dgm:pt modelId="{818BE435-B673-43AF-AC9A-8AF2A2A0FE43}" type="pres">
      <dgm:prSet presAssocID="{EA571C59-95D2-48A1-9301-7BD94F0F47BE}" presName="compNode" presStyleCnt="0"/>
      <dgm:spPr/>
    </dgm:pt>
    <dgm:pt modelId="{3F60E259-06FA-4A53-9EC7-36561B76D905}" type="pres">
      <dgm:prSet presAssocID="{EA571C59-95D2-48A1-9301-7BD94F0F47BE}" presName="iconBgRect" presStyleLbl="bgShp" presStyleIdx="3" presStyleCnt="5"/>
      <dgm:spPr>
        <a:prstGeom prst="round2DiagRect">
          <a:avLst>
            <a:gd name="adj1" fmla="val 29727"/>
            <a:gd name="adj2" fmla="val 0"/>
          </a:avLst>
        </a:prstGeom>
      </dgm:spPr>
    </dgm:pt>
    <dgm:pt modelId="{3A7A0C81-EC21-40D4-A093-9EE45C56350E}" type="pres">
      <dgm:prSet presAssocID="{EA571C59-95D2-48A1-9301-7BD94F0F47B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ical"/>
        </a:ext>
      </dgm:extLst>
    </dgm:pt>
    <dgm:pt modelId="{098824B9-6905-4FCC-B524-EFD600E6E11E}" type="pres">
      <dgm:prSet presAssocID="{EA571C59-95D2-48A1-9301-7BD94F0F47BE}" presName="spaceRect" presStyleCnt="0"/>
      <dgm:spPr/>
    </dgm:pt>
    <dgm:pt modelId="{CF80D2C0-9E3F-4063-85F9-4FC5E687ED07}" type="pres">
      <dgm:prSet presAssocID="{EA571C59-95D2-48A1-9301-7BD94F0F47BE}" presName="textRect" presStyleLbl="revTx" presStyleIdx="3" presStyleCnt="5">
        <dgm:presLayoutVars>
          <dgm:chMax val="1"/>
          <dgm:chPref val="1"/>
        </dgm:presLayoutVars>
      </dgm:prSet>
      <dgm:spPr/>
    </dgm:pt>
    <dgm:pt modelId="{351DA6F4-B88F-4F47-8DCC-E161158BD21B}" type="pres">
      <dgm:prSet presAssocID="{10297268-0235-4716-81E3-20088B18CEC7}" presName="sibTrans" presStyleCnt="0"/>
      <dgm:spPr/>
    </dgm:pt>
    <dgm:pt modelId="{D6201E7C-B3AC-4CDD-AB73-3CCAC2EFE252}" type="pres">
      <dgm:prSet presAssocID="{EFB4AC58-CBE7-4558-81E7-2E704FB61C9D}" presName="compNode" presStyleCnt="0"/>
      <dgm:spPr/>
    </dgm:pt>
    <dgm:pt modelId="{442EC303-E36D-417E-9117-A720CCFBB1C0}" type="pres">
      <dgm:prSet presAssocID="{EFB4AC58-CBE7-4558-81E7-2E704FB61C9D}" presName="iconBgRect" presStyleLbl="bgShp" presStyleIdx="4" presStyleCnt="5"/>
      <dgm:spPr>
        <a:prstGeom prst="round2DiagRect">
          <a:avLst>
            <a:gd name="adj1" fmla="val 29727"/>
            <a:gd name="adj2" fmla="val 0"/>
          </a:avLst>
        </a:prstGeom>
      </dgm:spPr>
    </dgm:pt>
    <dgm:pt modelId="{E41BFED9-10DE-4D24-A022-3D29BD267C35}" type="pres">
      <dgm:prSet presAssocID="{EFB4AC58-CBE7-4558-81E7-2E704FB61C9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twork"/>
        </a:ext>
      </dgm:extLst>
    </dgm:pt>
    <dgm:pt modelId="{113ACFCD-5E4E-4D76-8EA7-DC22566FA6EF}" type="pres">
      <dgm:prSet presAssocID="{EFB4AC58-CBE7-4558-81E7-2E704FB61C9D}" presName="spaceRect" presStyleCnt="0"/>
      <dgm:spPr/>
    </dgm:pt>
    <dgm:pt modelId="{D63E85E4-5A1F-4473-BE6C-C4F0BBD34312}" type="pres">
      <dgm:prSet presAssocID="{EFB4AC58-CBE7-4558-81E7-2E704FB61C9D}" presName="textRect" presStyleLbl="revTx" presStyleIdx="4" presStyleCnt="5">
        <dgm:presLayoutVars>
          <dgm:chMax val="1"/>
          <dgm:chPref val="1"/>
        </dgm:presLayoutVars>
      </dgm:prSet>
      <dgm:spPr/>
    </dgm:pt>
  </dgm:ptLst>
  <dgm:cxnLst>
    <dgm:cxn modelId="{E0C5860E-9A1B-4FC8-845E-70720121C7B7}" type="presOf" srcId="{EFB4AC58-CBE7-4558-81E7-2E704FB61C9D}" destId="{D63E85E4-5A1F-4473-BE6C-C4F0BBD34312}" srcOrd="0" destOrd="0" presId="urn:microsoft.com/office/officeart/2018/5/layout/IconLeafLabelList"/>
    <dgm:cxn modelId="{F8C37733-B4F6-4698-BF40-EA8287610CB3}" type="presOf" srcId="{114DC00F-E545-41B9-AB9C-EB9521FAF1E1}" destId="{6977B67A-1CE1-4B3B-BC3D-6951270B8622}" srcOrd="0" destOrd="0" presId="urn:microsoft.com/office/officeart/2018/5/layout/IconLeafLabelList"/>
    <dgm:cxn modelId="{CD2A003A-881C-4603-BDCD-D078D5DE8955}" type="presOf" srcId="{EA571C59-95D2-48A1-9301-7BD94F0F47BE}" destId="{CF80D2C0-9E3F-4063-85F9-4FC5E687ED07}" srcOrd="0" destOrd="0" presId="urn:microsoft.com/office/officeart/2018/5/layout/IconLeafLabelList"/>
    <dgm:cxn modelId="{74B7A069-74B3-493F-9013-CDBC3E24B121}" type="presOf" srcId="{6F9488A3-1860-4CCB-839C-41F9EFFD537B}" destId="{5C560FBB-0F8E-4B14-9D59-8546B3A94E37}" srcOrd="0" destOrd="0" presId="urn:microsoft.com/office/officeart/2018/5/layout/IconLeafLabelList"/>
    <dgm:cxn modelId="{C4405672-82D0-4CF5-9DCA-F82DC419B5EA}" srcId="{6F9488A3-1860-4CCB-839C-41F9EFFD537B}" destId="{114DC00F-E545-41B9-AB9C-EB9521FAF1E1}" srcOrd="1" destOrd="0" parTransId="{ABC23D57-D470-4B1A-9B7B-20C9EA076015}" sibTransId="{4FB3F098-2E31-4D2C-B4CE-E244736626E2}"/>
    <dgm:cxn modelId="{8FF14194-6C2E-453C-A1B0-F001ACC04D93}" type="presOf" srcId="{CE393208-5526-4505-950E-A634CD7BF729}" destId="{0DCBA1EE-2241-4AAA-B84D-A8190EC8D9CE}" srcOrd="0" destOrd="0" presId="urn:microsoft.com/office/officeart/2018/5/layout/IconLeafLabelList"/>
    <dgm:cxn modelId="{1887B9B0-810E-429E-9C04-BF6CC542E274}" srcId="{6F9488A3-1860-4CCB-839C-41F9EFFD537B}" destId="{EA571C59-95D2-48A1-9301-7BD94F0F47BE}" srcOrd="3" destOrd="0" parTransId="{4730E011-4142-46C0-89EC-26AE4A01CFAE}" sibTransId="{10297268-0235-4716-81E3-20088B18CEC7}"/>
    <dgm:cxn modelId="{892A61B1-818C-45B9-8F05-82BCFDC0BCED}" type="presOf" srcId="{706B8B84-2109-4DD8-A5AA-B602053F2B6D}" destId="{7C082F4C-113C-4C30-B9AA-ABAB6BC1E792}" srcOrd="0" destOrd="0" presId="urn:microsoft.com/office/officeart/2018/5/layout/IconLeafLabelList"/>
    <dgm:cxn modelId="{41922BB6-302B-42CB-BF93-37CE63D5524C}" srcId="{6F9488A3-1860-4CCB-839C-41F9EFFD537B}" destId="{EFB4AC58-CBE7-4558-81E7-2E704FB61C9D}" srcOrd="4" destOrd="0" parTransId="{034E0C85-6338-4290-89CB-70D3A958D33C}" sibTransId="{FF683A6C-6917-4DB0-9851-F3961FBC5129}"/>
    <dgm:cxn modelId="{37C79FCB-6834-4E5A-93A1-CDB3D955969C}" srcId="{6F9488A3-1860-4CCB-839C-41F9EFFD537B}" destId="{CE393208-5526-4505-950E-A634CD7BF729}" srcOrd="0" destOrd="0" parTransId="{EBA80376-34D9-4332-86E5-F2B51157DD5A}" sibTransId="{869A8055-FA58-4BC9-AA87-D8643A22B341}"/>
    <dgm:cxn modelId="{C173BBD9-BAB7-494D-80DD-AC3BBCB2E888}" srcId="{6F9488A3-1860-4CCB-839C-41F9EFFD537B}" destId="{706B8B84-2109-4DD8-A5AA-B602053F2B6D}" srcOrd="2" destOrd="0" parTransId="{840DCD3B-43A4-4034-A458-C338162BCA38}" sibTransId="{B9B63ABD-2E55-41AD-96C6-FD81724159BC}"/>
    <dgm:cxn modelId="{25E24CCB-8449-4E62-90CB-65F1195E0AE3}" type="presParOf" srcId="{5C560FBB-0F8E-4B14-9D59-8546B3A94E37}" destId="{2076D844-1CD6-44F5-B983-1FC651FC9313}" srcOrd="0" destOrd="0" presId="urn:microsoft.com/office/officeart/2018/5/layout/IconLeafLabelList"/>
    <dgm:cxn modelId="{D64EF7D4-79B7-4DE2-9C42-14A278B605B3}" type="presParOf" srcId="{2076D844-1CD6-44F5-B983-1FC651FC9313}" destId="{E28E310F-C2FB-4692-AA58-60B4139CE0C7}" srcOrd="0" destOrd="0" presId="urn:microsoft.com/office/officeart/2018/5/layout/IconLeafLabelList"/>
    <dgm:cxn modelId="{B0ED74F9-6E63-466E-836E-C580B045A204}" type="presParOf" srcId="{2076D844-1CD6-44F5-B983-1FC651FC9313}" destId="{7F035022-1903-4878-B3FE-D3390F4E0D19}" srcOrd="1" destOrd="0" presId="urn:microsoft.com/office/officeart/2018/5/layout/IconLeafLabelList"/>
    <dgm:cxn modelId="{BE516686-32E3-4BB1-9AEB-DAE56B83AD25}" type="presParOf" srcId="{2076D844-1CD6-44F5-B983-1FC651FC9313}" destId="{B5C7B1D0-8C80-48E5-A6C7-1BBB404B2A38}" srcOrd="2" destOrd="0" presId="urn:microsoft.com/office/officeart/2018/5/layout/IconLeafLabelList"/>
    <dgm:cxn modelId="{E5D0D13F-3D7B-4C9B-9CC1-4C0CCEEFF805}" type="presParOf" srcId="{2076D844-1CD6-44F5-B983-1FC651FC9313}" destId="{0DCBA1EE-2241-4AAA-B84D-A8190EC8D9CE}" srcOrd="3" destOrd="0" presId="urn:microsoft.com/office/officeart/2018/5/layout/IconLeafLabelList"/>
    <dgm:cxn modelId="{D8EC58F6-3FB9-4576-9EEB-5CE004FF6A2D}" type="presParOf" srcId="{5C560FBB-0F8E-4B14-9D59-8546B3A94E37}" destId="{2EAE4186-428B-4D71-8C00-F31DDEA5CE74}" srcOrd="1" destOrd="0" presId="urn:microsoft.com/office/officeart/2018/5/layout/IconLeafLabelList"/>
    <dgm:cxn modelId="{18AEB062-8197-4E1C-88D0-04C59BEFAE21}" type="presParOf" srcId="{5C560FBB-0F8E-4B14-9D59-8546B3A94E37}" destId="{4682952D-9EE2-495F-87F1-42F03D1FC2D6}" srcOrd="2" destOrd="0" presId="urn:microsoft.com/office/officeart/2018/5/layout/IconLeafLabelList"/>
    <dgm:cxn modelId="{2F071D32-F425-46C7-8D28-CD5B9F9FC79E}" type="presParOf" srcId="{4682952D-9EE2-495F-87F1-42F03D1FC2D6}" destId="{DBC11850-1837-4E1F-9123-A262EEF26F51}" srcOrd="0" destOrd="0" presId="urn:microsoft.com/office/officeart/2018/5/layout/IconLeafLabelList"/>
    <dgm:cxn modelId="{96275071-2850-4386-8350-F85093FB8383}" type="presParOf" srcId="{4682952D-9EE2-495F-87F1-42F03D1FC2D6}" destId="{2A3E7123-545F-4CC1-A93B-2052BA995156}" srcOrd="1" destOrd="0" presId="urn:microsoft.com/office/officeart/2018/5/layout/IconLeafLabelList"/>
    <dgm:cxn modelId="{B86CE56C-BBBB-4074-B992-280EAC85869E}" type="presParOf" srcId="{4682952D-9EE2-495F-87F1-42F03D1FC2D6}" destId="{790B1E38-8289-40A5-BFC9-756342DD3EEF}" srcOrd="2" destOrd="0" presId="urn:microsoft.com/office/officeart/2018/5/layout/IconLeafLabelList"/>
    <dgm:cxn modelId="{BC819961-7C51-4C09-A971-7F43B6238B8C}" type="presParOf" srcId="{4682952D-9EE2-495F-87F1-42F03D1FC2D6}" destId="{6977B67A-1CE1-4B3B-BC3D-6951270B8622}" srcOrd="3" destOrd="0" presId="urn:microsoft.com/office/officeart/2018/5/layout/IconLeafLabelList"/>
    <dgm:cxn modelId="{DADECF9A-97BC-458A-A66E-5E1493D5F4F5}" type="presParOf" srcId="{5C560FBB-0F8E-4B14-9D59-8546B3A94E37}" destId="{5C47BA69-3543-4466-936D-D6D61FD80429}" srcOrd="3" destOrd="0" presId="urn:microsoft.com/office/officeart/2018/5/layout/IconLeafLabelList"/>
    <dgm:cxn modelId="{05E9AA09-DFED-42BD-97CC-BAA454661E8A}" type="presParOf" srcId="{5C560FBB-0F8E-4B14-9D59-8546B3A94E37}" destId="{2E8D243E-2877-4260-8F4C-8EB2E8014CAA}" srcOrd="4" destOrd="0" presId="urn:microsoft.com/office/officeart/2018/5/layout/IconLeafLabelList"/>
    <dgm:cxn modelId="{A314DE53-A2C2-4F63-9F1D-E551E3E45137}" type="presParOf" srcId="{2E8D243E-2877-4260-8F4C-8EB2E8014CAA}" destId="{2173F9FB-6DAF-4C2D-AEED-908EFA14789E}" srcOrd="0" destOrd="0" presId="urn:microsoft.com/office/officeart/2018/5/layout/IconLeafLabelList"/>
    <dgm:cxn modelId="{433CB27F-6894-40D2-B735-61886B7362E6}" type="presParOf" srcId="{2E8D243E-2877-4260-8F4C-8EB2E8014CAA}" destId="{9BE7109D-A8EB-4399-AFF5-8139A03F2537}" srcOrd="1" destOrd="0" presId="urn:microsoft.com/office/officeart/2018/5/layout/IconLeafLabelList"/>
    <dgm:cxn modelId="{97377A86-3093-4109-AAF3-5999201546DB}" type="presParOf" srcId="{2E8D243E-2877-4260-8F4C-8EB2E8014CAA}" destId="{1B2E613A-B1CD-45D6-BBC8-A15224CFF761}" srcOrd="2" destOrd="0" presId="urn:microsoft.com/office/officeart/2018/5/layout/IconLeafLabelList"/>
    <dgm:cxn modelId="{A274A88B-E0BD-42AD-B6C4-B2BFC190BECF}" type="presParOf" srcId="{2E8D243E-2877-4260-8F4C-8EB2E8014CAA}" destId="{7C082F4C-113C-4C30-B9AA-ABAB6BC1E792}" srcOrd="3" destOrd="0" presId="urn:microsoft.com/office/officeart/2018/5/layout/IconLeafLabelList"/>
    <dgm:cxn modelId="{CD4DE0E7-DAD5-4911-9E34-A0A261CCF591}" type="presParOf" srcId="{5C560FBB-0F8E-4B14-9D59-8546B3A94E37}" destId="{D9E7AE92-40FF-4CDF-8F46-71CDFE270F1A}" srcOrd="5" destOrd="0" presId="urn:microsoft.com/office/officeart/2018/5/layout/IconLeafLabelList"/>
    <dgm:cxn modelId="{AA4B3D55-4BF8-416E-A75E-376E988069F2}" type="presParOf" srcId="{5C560FBB-0F8E-4B14-9D59-8546B3A94E37}" destId="{818BE435-B673-43AF-AC9A-8AF2A2A0FE43}" srcOrd="6" destOrd="0" presId="urn:microsoft.com/office/officeart/2018/5/layout/IconLeafLabelList"/>
    <dgm:cxn modelId="{21720DB4-E099-43C4-AF75-1F5CC259E915}" type="presParOf" srcId="{818BE435-B673-43AF-AC9A-8AF2A2A0FE43}" destId="{3F60E259-06FA-4A53-9EC7-36561B76D905}" srcOrd="0" destOrd="0" presId="urn:microsoft.com/office/officeart/2018/5/layout/IconLeafLabelList"/>
    <dgm:cxn modelId="{5E7B7772-A5CF-4F59-A225-540CAF68A246}" type="presParOf" srcId="{818BE435-B673-43AF-AC9A-8AF2A2A0FE43}" destId="{3A7A0C81-EC21-40D4-A093-9EE45C56350E}" srcOrd="1" destOrd="0" presId="urn:microsoft.com/office/officeart/2018/5/layout/IconLeafLabelList"/>
    <dgm:cxn modelId="{9E3C74D7-2A4A-4E77-BB9D-DE00BFA19B53}" type="presParOf" srcId="{818BE435-B673-43AF-AC9A-8AF2A2A0FE43}" destId="{098824B9-6905-4FCC-B524-EFD600E6E11E}" srcOrd="2" destOrd="0" presId="urn:microsoft.com/office/officeart/2018/5/layout/IconLeafLabelList"/>
    <dgm:cxn modelId="{07194CB2-6B3F-4FD3-B682-4C38518B5AA9}" type="presParOf" srcId="{818BE435-B673-43AF-AC9A-8AF2A2A0FE43}" destId="{CF80D2C0-9E3F-4063-85F9-4FC5E687ED07}" srcOrd="3" destOrd="0" presId="urn:microsoft.com/office/officeart/2018/5/layout/IconLeafLabelList"/>
    <dgm:cxn modelId="{B8A4D3DC-C685-4507-8982-12849F366B3A}" type="presParOf" srcId="{5C560FBB-0F8E-4B14-9D59-8546B3A94E37}" destId="{351DA6F4-B88F-4F47-8DCC-E161158BD21B}" srcOrd="7" destOrd="0" presId="urn:microsoft.com/office/officeart/2018/5/layout/IconLeafLabelList"/>
    <dgm:cxn modelId="{122D9426-7FEA-44D5-8F34-3EDB089E24CF}" type="presParOf" srcId="{5C560FBB-0F8E-4B14-9D59-8546B3A94E37}" destId="{D6201E7C-B3AC-4CDD-AB73-3CCAC2EFE252}" srcOrd="8" destOrd="0" presId="urn:microsoft.com/office/officeart/2018/5/layout/IconLeafLabelList"/>
    <dgm:cxn modelId="{356ED129-D9F6-4CD1-BA9E-4264316D9590}" type="presParOf" srcId="{D6201E7C-B3AC-4CDD-AB73-3CCAC2EFE252}" destId="{442EC303-E36D-417E-9117-A720CCFBB1C0}" srcOrd="0" destOrd="0" presId="urn:microsoft.com/office/officeart/2018/5/layout/IconLeafLabelList"/>
    <dgm:cxn modelId="{ABE46B4F-9E09-4586-95DE-7C4E292955B8}" type="presParOf" srcId="{D6201E7C-B3AC-4CDD-AB73-3CCAC2EFE252}" destId="{E41BFED9-10DE-4D24-A022-3D29BD267C35}" srcOrd="1" destOrd="0" presId="urn:microsoft.com/office/officeart/2018/5/layout/IconLeafLabelList"/>
    <dgm:cxn modelId="{9029FCC1-8CA6-4990-B008-567966A90D13}" type="presParOf" srcId="{D6201E7C-B3AC-4CDD-AB73-3CCAC2EFE252}" destId="{113ACFCD-5E4E-4D76-8EA7-DC22566FA6EF}" srcOrd="2" destOrd="0" presId="urn:microsoft.com/office/officeart/2018/5/layout/IconLeafLabelList"/>
    <dgm:cxn modelId="{7606D835-3461-4B69-BC44-428C0656EF19}" type="presParOf" srcId="{D6201E7C-B3AC-4CDD-AB73-3CCAC2EFE252}" destId="{D63E85E4-5A1F-4473-BE6C-C4F0BBD3431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0CB999-77FF-4334-8A67-A0EABDCAC80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E289F01-4BD0-4893-9F23-062FCBAC5397}">
      <dgm:prSet/>
      <dgm:spPr/>
      <dgm:t>
        <a:bodyPr/>
        <a:lstStyle/>
        <a:p>
          <a:pPr>
            <a:lnSpc>
              <a:spcPct val="100000"/>
            </a:lnSpc>
          </a:pPr>
          <a:r>
            <a:rPr lang="en-US" b="1" i="0"/>
            <a:t>Healthcare Flow Analysis</a:t>
          </a:r>
          <a:r>
            <a:rPr lang="en-US" b="0" i="0"/>
            <a:t>:</a:t>
          </a:r>
          <a:endParaRPr lang="en-US"/>
        </a:p>
      </dgm:t>
    </dgm:pt>
    <dgm:pt modelId="{3D1D69E5-0782-4E4D-876A-A46999589999}" type="parTrans" cxnId="{287658E0-CF00-4256-B4A0-57E63095C93E}">
      <dgm:prSet/>
      <dgm:spPr/>
      <dgm:t>
        <a:bodyPr/>
        <a:lstStyle/>
        <a:p>
          <a:endParaRPr lang="en-US"/>
        </a:p>
      </dgm:t>
    </dgm:pt>
    <dgm:pt modelId="{3FE94B90-C91C-4BC2-B302-FA2F3872D38B}" type="sibTrans" cxnId="{287658E0-CF00-4256-B4A0-57E63095C93E}">
      <dgm:prSet/>
      <dgm:spPr/>
      <dgm:t>
        <a:bodyPr/>
        <a:lstStyle/>
        <a:p>
          <a:endParaRPr lang="en-US"/>
        </a:p>
      </dgm:t>
    </dgm:pt>
    <dgm:pt modelId="{98EF322A-31DD-431C-89CF-37780EF25DEF}">
      <dgm:prSet/>
      <dgm:spPr/>
      <dgm:t>
        <a:bodyPr/>
        <a:lstStyle/>
        <a:p>
          <a:pPr>
            <a:lnSpc>
              <a:spcPct val="100000"/>
            </a:lnSpc>
          </a:pPr>
          <a:r>
            <a:rPr lang="en-US" b="0" i="0"/>
            <a:t>Identifying system inefficiencies in diabetes care delivery.</a:t>
          </a:r>
          <a:endParaRPr lang="en-US"/>
        </a:p>
      </dgm:t>
    </dgm:pt>
    <dgm:pt modelId="{C29F1291-3FBF-461D-86EF-086C50F787F3}" type="parTrans" cxnId="{CA9BF6C2-D947-4DD0-BFC1-A331DDA3B7A5}">
      <dgm:prSet/>
      <dgm:spPr/>
      <dgm:t>
        <a:bodyPr/>
        <a:lstStyle/>
        <a:p>
          <a:endParaRPr lang="en-US"/>
        </a:p>
      </dgm:t>
    </dgm:pt>
    <dgm:pt modelId="{3C2410FA-E457-4B93-9B7B-9CBB0B36DB5D}" type="sibTrans" cxnId="{CA9BF6C2-D947-4DD0-BFC1-A331DDA3B7A5}">
      <dgm:prSet/>
      <dgm:spPr/>
      <dgm:t>
        <a:bodyPr/>
        <a:lstStyle/>
        <a:p>
          <a:endParaRPr lang="en-US"/>
        </a:p>
      </dgm:t>
    </dgm:pt>
    <dgm:pt modelId="{10612E82-8D74-46EE-BB7B-F7F9C8994152}">
      <dgm:prSet/>
      <dgm:spPr/>
      <dgm:t>
        <a:bodyPr/>
        <a:lstStyle/>
        <a:p>
          <a:pPr>
            <a:lnSpc>
              <a:spcPct val="100000"/>
            </a:lnSpc>
          </a:pPr>
          <a:r>
            <a:rPr lang="en-US" b="0" i="0"/>
            <a:t>Improving patient access and treatment timelines.</a:t>
          </a:r>
          <a:endParaRPr lang="en-US"/>
        </a:p>
      </dgm:t>
    </dgm:pt>
    <dgm:pt modelId="{135050CC-8C98-43F3-9820-828A5534786B}" type="parTrans" cxnId="{38A779A9-AE24-41F4-AA44-229F158B87F3}">
      <dgm:prSet/>
      <dgm:spPr/>
      <dgm:t>
        <a:bodyPr/>
        <a:lstStyle/>
        <a:p>
          <a:endParaRPr lang="en-US"/>
        </a:p>
      </dgm:t>
    </dgm:pt>
    <dgm:pt modelId="{2943BD38-A45A-49BF-9E9E-076324431FEE}" type="sibTrans" cxnId="{38A779A9-AE24-41F4-AA44-229F158B87F3}">
      <dgm:prSet/>
      <dgm:spPr/>
      <dgm:t>
        <a:bodyPr/>
        <a:lstStyle/>
        <a:p>
          <a:endParaRPr lang="en-US"/>
        </a:p>
      </dgm:t>
    </dgm:pt>
    <dgm:pt modelId="{EA247EAA-EF43-437A-B5A9-84E019028081}">
      <dgm:prSet/>
      <dgm:spPr/>
      <dgm:t>
        <a:bodyPr/>
        <a:lstStyle/>
        <a:p>
          <a:pPr>
            <a:lnSpc>
              <a:spcPct val="100000"/>
            </a:lnSpc>
          </a:pPr>
          <a:r>
            <a:rPr lang="en-US" b="1" i="0"/>
            <a:t>Adverse Drug Effect Analysis</a:t>
          </a:r>
          <a:r>
            <a:rPr lang="en-US" b="0" i="0"/>
            <a:t>:</a:t>
          </a:r>
          <a:endParaRPr lang="en-US"/>
        </a:p>
      </dgm:t>
    </dgm:pt>
    <dgm:pt modelId="{A962A8AA-FC71-4212-A197-3635E2C0AC9F}" type="parTrans" cxnId="{BC962304-407A-4FC0-BF85-1D428E4B890C}">
      <dgm:prSet/>
      <dgm:spPr/>
      <dgm:t>
        <a:bodyPr/>
        <a:lstStyle/>
        <a:p>
          <a:endParaRPr lang="en-US"/>
        </a:p>
      </dgm:t>
    </dgm:pt>
    <dgm:pt modelId="{24318B0B-1D06-4524-9C4C-ED69F491EE91}" type="sibTrans" cxnId="{BC962304-407A-4FC0-BF85-1D428E4B890C}">
      <dgm:prSet/>
      <dgm:spPr/>
      <dgm:t>
        <a:bodyPr/>
        <a:lstStyle/>
        <a:p>
          <a:endParaRPr lang="en-US"/>
        </a:p>
      </dgm:t>
    </dgm:pt>
    <dgm:pt modelId="{F2E8AA62-E8F5-40C7-8B15-80C4D953A7BA}">
      <dgm:prSet/>
      <dgm:spPr/>
      <dgm:t>
        <a:bodyPr/>
        <a:lstStyle/>
        <a:p>
          <a:pPr>
            <a:lnSpc>
              <a:spcPct val="100000"/>
            </a:lnSpc>
          </a:pPr>
          <a:r>
            <a:rPr lang="en-US" b="0" i="0"/>
            <a:t>Assessing safety and effectiveness of diabetes medications.</a:t>
          </a:r>
          <a:endParaRPr lang="en-US"/>
        </a:p>
      </dgm:t>
    </dgm:pt>
    <dgm:pt modelId="{8354A6A8-B5B3-45FC-AC68-98364AA92455}" type="parTrans" cxnId="{E11C6214-F0F1-4292-9916-1F03018554C7}">
      <dgm:prSet/>
      <dgm:spPr/>
      <dgm:t>
        <a:bodyPr/>
        <a:lstStyle/>
        <a:p>
          <a:endParaRPr lang="en-US"/>
        </a:p>
      </dgm:t>
    </dgm:pt>
    <dgm:pt modelId="{C25C4FED-816A-432F-B22A-1FF105A06EAF}" type="sibTrans" cxnId="{E11C6214-F0F1-4292-9916-1F03018554C7}">
      <dgm:prSet/>
      <dgm:spPr/>
      <dgm:t>
        <a:bodyPr/>
        <a:lstStyle/>
        <a:p>
          <a:endParaRPr lang="en-US"/>
        </a:p>
      </dgm:t>
    </dgm:pt>
    <dgm:pt modelId="{51B82240-9515-437D-B15D-881C7E444B6B}">
      <dgm:prSet/>
      <dgm:spPr/>
      <dgm:t>
        <a:bodyPr/>
        <a:lstStyle/>
        <a:p>
          <a:pPr>
            <a:lnSpc>
              <a:spcPct val="100000"/>
            </a:lnSpc>
          </a:pPr>
          <a:r>
            <a:rPr lang="en-US" b="0" i="0"/>
            <a:t>Informing patients and providers about potential risks.</a:t>
          </a:r>
          <a:endParaRPr lang="en-US"/>
        </a:p>
      </dgm:t>
    </dgm:pt>
    <dgm:pt modelId="{CB2ECA00-D51D-457B-8174-0F1EAA1A6224}" type="parTrans" cxnId="{3766BDFC-5DF2-4805-AD78-1AF827A7DB31}">
      <dgm:prSet/>
      <dgm:spPr/>
      <dgm:t>
        <a:bodyPr/>
        <a:lstStyle/>
        <a:p>
          <a:endParaRPr lang="en-US"/>
        </a:p>
      </dgm:t>
    </dgm:pt>
    <dgm:pt modelId="{8649619E-1F38-4B84-8301-EC153D8394CA}" type="sibTrans" cxnId="{3766BDFC-5DF2-4805-AD78-1AF827A7DB31}">
      <dgm:prSet/>
      <dgm:spPr/>
      <dgm:t>
        <a:bodyPr/>
        <a:lstStyle/>
        <a:p>
          <a:endParaRPr lang="en-US"/>
        </a:p>
      </dgm:t>
    </dgm:pt>
    <dgm:pt modelId="{240E5E31-4921-43C6-B04A-BE94BC1DF33A}">
      <dgm:prSet/>
      <dgm:spPr/>
      <dgm:t>
        <a:bodyPr/>
        <a:lstStyle/>
        <a:p>
          <a:pPr>
            <a:lnSpc>
              <a:spcPct val="100000"/>
            </a:lnSpc>
          </a:pPr>
          <a:r>
            <a:rPr lang="en-US" b="1" i="0"/>
            <a:t>Insurance Fraud Detection</a:t>
          </a:r>
          <a:r>
            <a:rPr lang="en-US" b="0" i="0"/>
            <a:t>:</a:t>
          </a:r>
          <a:endParaRPr lang="en-US"/>
        </a:p>
      </dgm:t>
    </dgm:pt>
    <dgm:pt modelId="{27FB42FB-23B7-4A09-BA89-78794FDD4467}" type="parTrans" cxnId="{B11F2205-FACC-4BF0-A5AE-D1F059335301}">
      <dgm:prSet/>
      <dgm:spPr/>
      <dgm:t>
        <a:bodyPr/>
        <a:lstStyle/>
        <a:p>
          <a:endParaRPr lang="en-US"/>
        </a:p>
      </dgm:t>
    </dgm:pt>
    <dgm:pt modelId="{8A206A43-AF48-45DF-B4E4-B107FA59C180}" type="sibTrans" cxnId="{B11F2205-FACC-4BF0-A5AE-D1F059335301}">
      <dgm:prSet/>
      <dgm:spPr/>
      <dgm:t>
        <a:bodyPr/>
        <a:lstStyle/>
        <a:p>
          <a:endParaRPr lang="en-US"/>
        </a:p>
      </dgm:t>
    </dgm:pt>
    <dgm:pt modelId="{1841DC5C-4665-44DF-BAC1-6B075703A1C6}">
      <dgm:prSet/>
      <dgm:spPr/>
      <dgm:t>
        <a:bodyPr/>
        <a:lstStyle/>
        <a:p>
          <a:pPr>
            <a:lnSpc>
              <a:spcPct val="100000"/>
            </a:lnSpc>
          </a:pPr>
          <a:r>
            <a:rPr lang="en-US" b="0" i="0"/>
            <a:t>Identifying fraudulent activities in healthcare claims.</a:t>
          </a:r>
          <a:endParaRPr lang="en-US"/>
        </a:p>
      </dgm:t>
    </dgm:pt>
    <dgm:pt modelId="{8D1DD0BC-0C2D-4C8E-8F3A-21B5A94DDE37}" type="parTrans" cxnId="{BDFEEC5A-EB45-42F9-8407-8002A81A1931}">
      <dgm:prSet/>
      <dgm:spPr/>
      <dgm:t>
        <a:bodyPr/>
        <a:lstStyle/>
        <a:p>
          <a:endParaRPr lang="en-US"/>
        </a:p>
      </dgm:t>
    </dgm:pt>
    <dgm:pt modelId="{0CA24070-A7BA-4831-8848-9C5407F56624}" type="sibTrans" cxnId="{BDFEEC5A-EB45-42F9-8407-8002A81A1931}">
      <dgm:prSet/>
      <dgm:spPr/>
      <dgm:t>
        <a:bodyPr/>
        <a:lstStyle/>
        <a:p>
          <a:endParaRPr lang="en-US"/>
        </a:p>
      </dgm:t>
    </dgm:pt>
    <dgm:pt modelId="{22FFE4F1-E74B-4AB8-92A0-5437C6D11C5E}">
      <dgm:prSet/>
      <dgm:spPr/>
      <dgm:t>
        <a:bodyPr/>
        <a:lstStyle/>
        <a:p>
          <a:pPr>
            <a:lnSpc>
              <a:spcPct val="100000"/>
            </a:lnSpc>
          </a:pPr>
          <a:r>
            <a:rPr lang="en-US" b="0" i="0"/>
            <a:t>Preventing financial losses and misuse of resources.</a:t>
          </a:r>
          <a:endParaRPr lang="en-US"/>
        </a:p>
      </dgm:t>
    </dgm:pt>
    <dgm:pt modelId="{D8F36808-B6AD-4556-98FE-E57EE6B39DA8}" type="parTrans" cxnId="{CBB597C7-504C-4821-A28E-FD8FECB01054}">
      <dgm:prSet/>
      <dgm:spPr/>
      <dgm:t>
        <a:bodyPr/>
        <a:lstStyle/>
        <a:p>
          <a:endParaRPr lang="en-US"/>
        </a:p>
      </dgm:t>
    </dgm:pt>
    <dgm:pt modelId="{4E53F4CC-AD0A-4E35-AAD1-93AE6922D950}" type="sibTrans" cxnId="{CBB597C7-504C-4821-A28E-FD8FECB01054}">
      <dgm:prSet/>
      <dgm:spPr/>
      <dgm:t>
        <a:bodyPr/>
        <a:lstStyle/>
        <a:p>
          <a:endParaRPr lang="en-US"/>
        </a:p>
      </dgm:t>
    </dgm:pt>
    <dgm:pt modelId="{03C9D5F1-C9FD-4AD5-8815-24C8B165351E}">
      <dgm:prSet/>
      <dgm:spPr/>
      <dgm:t>
        <a:bodyPr/>
        <a:lstStyle/>
        <a:p>
          <a:pPr>
            <a:lnSpc>
              <a:spcPct val="100000"/>
            </a:lnSpc>
          </a:pPr>
          <a:r>
            <a:rPr lang="en-US" b="1" i="0"/>
            <a:t>Clinical Guidelines Enrichment</a:t>
          </a:r>
          <a:r>
            <a:rPr lang="en-US" b="0" i="0"/>
            <a:t>:</a:t>
          </a:r>
          <a:endParaRPr lang="en-US"/>
        </a:p>
      </dgm:t>
    </dgm:pt>
    <dgm:pt modelId="{9C70C482-AB90-4A0B-8FC8-9B9883F2F589}" type="parTrans" cxnId="{16913AEA-F6EA-4A30-8194-11163D9CFE3E}">
      <dgm:prSet/>
      <dgm:spPr/>
      <dgm:t>
        <a:bodyPr/>
        <a:lstStyle/>
        <a:p>
          <a:endParaRPr lang="en-US"/>
        </a:p>
      </dgm:t>
    </dgm:pt>
    <dgm:pt modelId="{DF496487-ABA9-416C-A3CD-7DE408B63340}" type="sibTrans" cxnId="{16913AEA-F6EA-4A30-8194-11163D9CFE3E}">
      <dgm:prSet/>
      <dgm:spPr/>
      <dgm:t>
        <a:bodyPr/>
        <a:lstStyle/>
        <a:p>
          <a:endParaRPr lang="en-US"/>
        </a:p>
      </dgm:t>
    </dgm:pt>
    <dgm:pt modelId="{CAA3DC4C-B816-474E-A77D-57F16C4E5707}">
      <dgm:prSet/>
      <dgm:spPr/>
      <dgm:t>
        <a:bodyPr/>
        <a:lstStyle/>
        <a:p>
          <a:pPr>
            <a:lnSpc>
              <a:spcPct val="100000"/>
            </a:lnSpc>
          </a:pPr>
          <a:r>
            <a:rPr lang="en-US" b="0" i="0"/>
            <a:t>Updating treatment protocols with data-driven insights.</a:t>
          </a:r>
          <a:endParaRPr lang="en-US"/>
        </a:p>
      </dgm:t>
    </dgm:pt>
    <dgm:pt modelId="{BAAB92AE-BD4A-4DFC-8466-425E2F44DCF3}" type="parTrans" cxnId="{99542618-5CBD-4908-8231-551F1BF21898}">
      <dgm:prSet/>
      <dgm:spPr/>
      <dgm:t>
        <a:bodyPr/>
        <a:lstStyle/>
        <a:p>
          <a:endParaRPr lang="en-US"/>
        </a:p>
      </dgm:t>
    </dgm:pt>
    <dgm:pt modelId="{695330DD-6E9F-47E3-A954-A9B075ECA065}" type="sibTrans" cxnId="{99542618-5CBD-4908-8231-551F1BF21898}">
      <dgm:prSet/>
      <dgm:spPr/>
      <dgm:t>
        <a:bodyPr/>
        <a:lstStyle/>
        <a:p>
          <a:endParaRPr lang="en-US"/>
        </a:p>
      </dgm:t>
    </dgm:pt>
    <dgm:pt modelId="{C3C7DDB9-05A1-40CE-B77E-ED2D197F3489}">
      <dgm:prSet/>
      <dgm:spPr/>
      <dgm:t>
        <a:bodyPr/>
        <a:lstStyle/>
        <a:p>
          <a:pPr>
            <a:lnSpc>
              <a:spcPct val="100000"/>
            </a:lnSpc>
          </a:pPr>
          <a:r>
            <a:rPr lang="en-US" b="0" i="0"/>
            <a:t>Tailoring guidelines for personalized patient care.</a:t>
          </a:r>
          <a:endParaRPr lang="en-US"/>
        </a:p>
      </dgm:t>
    </dgm:pt>
    <dgm:pt modelId="{E46ABB38-1E48-4908-B593-4EB9774E6B30}" type="parTrans" cxnId="{3AFC2E2C-EC48-4C8C-A8F7-DAFDFA7FFB49}">
      <dgm:prSet/>
      <dgm:spPr/>
      <dgm:t>
        <a:bodyPr/>
        <a:lstStyle/>
        <a:p>
          <a:endParaRPr lang="en-US"/>
        </a:p>
      </dgm:t>
    </dgm:pt>
    <dgm:pt modelId="{8740CF6E-618E-4F9D-997D-3974BCE04B5E}" type="sibTrans" cxnId="{3AFC2E2C-EC48-4C8C-A8F7-DAFDFA7FFB49}">
      <dgm:prSet/>
      <dgm:spPr/>
      <dgm:t>
        <a:bodyPr/>
        <a:lstStyle/>
        <a:p>
          <a:endParaRPr lang="en-US"/>
        </a:p>
      </dgm:t>
    </dgm:pt>
    <dgm:pt modelId="{FF7DE6A7-E4D2-490A-945B-8E123A9EFCD7}">
      <dgm:prSet/>
      <dgm:spPr/>
      <dgm:t>
        <a:bodyPr/>
        <a:lstStyle/>
        <a:p>
          <a:pPr>
            <a:lnSpc>
              <a:spcPct val="100000"/>
            </a:lnSpc>
          </a:pPr>
          <a:r>
            <a:rPr lang="en-US" b="1" i="0"/>
            <a:t>Prediction of Early Mortality</a:t>
          </a:r>
          <a:r>
            <a:rPr lang="en-US" b="0" i="0"/>
            <a:t>:</a:t>
          </a:r>
          <a:endParaRPr lang="en-US"/>
        </a:p>
      </dgm:t>
    </dgm:pt>
    <dgm:pt modelId="{F7EDF248-074A-4736-8D31-78A231EE0D54}" type="parTrans" cxnId="{C0D068EA-55C7-427A-8FE3-AB700F64E4F2}">
      <dgm:prSet/>
      <dgm:spPr/>
      <dgm:t>
        <a:bodyPr/>
        <a:lstStyle/>
        <a:p>
          <a:endParaRPr lang="en-US"/>
        </a:p>
      </dgm:t>
    </dgm:pt>
    <dgm:pt modelId="{D81C038E-74B8-414F-8A03-C76F5F0800C7}" type="sibTrans" cxnId="{C0D068EA-55C7-427A-8FE3-AB700F64E4F2}">
      <dgm:prSet/>
      <dgm:spPr/>
      <dgm:t>
        <a:bodyPr/>
        <a:lstStyle/>
        <a:p>
          <a:endParaRPr lang="en-US"/>
        </a:p>
      </dgm:t>
    </dgm:pt>
    <dgm:pt modelId="{C43AC50D-9FEE-4F6E-94A7-937455187398}">
      <dgm:prSet/>
      <dgm:spPr/>
      <dgm:t>
        <a:bodyPr/>
        <a:lstStyle/>
        <a:p>
          <a:pPr>
            <a:lnSpc>
              <a:spcPct val="100000"/>
            </a:lnSpc>
          </a:pPr>
          <a:r>
            <a:rPr lang="en-US" b="0" i="0"/>
            <a:t>Identifying factors linked to increased mortality risk.</a:t>
          </a:r>
          <a:endParaRPr lang="en-US"/>
        </a:p>
      </dgm:t>
    </dgm:pt>
    <dgm:pt modelId="{2258067A-CA1C-429F-ADAA-E030912E9B37}" type="parTrans" cxnId="{BAE51B7A-90EB-4C60-9DBA-81D83B34A9AD}">
      <dgm:prSet/>
      <dgm:spPr/>
      <dgm:t>
        <a:bodyPr/>
        <a:lstStyle/>
        <a:p>
          <a:endParaRPr lang="en-US"/>
        </a:p>
      </dgm:t>
    </dgm:pt>
    <dgm:pt modelId="{566A6C41-91FE-46F7-9AAE-5A953BF51AD4}" type="sibTrans" cxnId="{BAE51B7A-90EB-4C60-9DBA-81D83B34A9AD}">
      <dgm:prSet/>
      <dgm:spPr/>
      <dgm:t>
        <a:bodyPr/>
        <a:lstStyle/>
        <a:p>
          <a:endParaRPr lang="en-US"/>
        </a:p>
      </dgm:t>
    </dgm:pt>
    <dgm:pt modelId="{19CFBD83-51EE-4218-88EF-B450D8002BAD}">
      <dgm:prSet/>
      <dgm:spPr/>
      <dgm:t>
        <a:bodyPr/>
        <a:lstStyle/>
        <a:p>
          <a:pPr>
            <a:lnSpc>
              <a:spcPct val="100000"/>
            </a:lnSpc>
          </a:pPr>
          <a:r>
            <a:rPr lang="en-US" b="0" i="0"/>
            <a:t>Enabling early intervention to improve patient outcomes.</a:t>
          </a:r>
          <a:endParaRPr lang="en-US"/>
        </a:p>
      </dgm:t>
    </dgm:pt>
    <dgm:pt modelId="{5EB18F41-F9D7-45E8-B273-9E7C27BAE35D}" type="parTrans" cxnId="{1BEC402A-4CBC-4687-B7DC-C3AC5CE73FB0}">
      <dgm:prSet/>
      <dgm:spPr/>
      <dgm:t>
        <a:bodyPr/>
        <a:lstStyle/>
        <a:p>
          <a:endParaRPr lang="en-US"/>
        </a:p>
      </dgm:t>
    </dgm:pt>
    <dgm:pt modelId="{5C33A9FF-C561-48B6-A59A-6AE40AC3BFC6}" type="sibTrans" cxnId="{1BEC402A-4CBC-4687-B7DC-C3AC5CE73FB0}">
      <dgm:prSet/>
      <dgm:spPr/>
      <dgm:t>
        <a:bodyPr/>
        <a:lstStyle/>
        <a:p>
          <a:endParaRPr lang="en-US"/>
        </a:p>
      </dgm:t>
    </dgm:pt>
    <dgm:pt modelId="{1988DDDC-002B-4F7A-9DD0-5CBF24DA4E00}" type="pres">
      <dgm:prSet presAssocID="{920CB999-77FF-4334-8A67-A0EABDCAC804}" presName="root" presStyleCnt="0">
        <dgm:presLayoutVars>
          <dgm:dir/>
          <dgm:resizeHandles val="exact"/>
        </dgm:presLayoutVars>
      </dgm:prSet>
      <dgm:spPr/>
    </dgm:pt>
    <dgm:pt modelId="{80F9CA6C-9E61-41C1-A40B-9FAD559C5CF6}" type="pres">
      <dgm:prSet presAssocID="{BE289F01-4BD0-4893-9F23-062FCBAC5397}" presName="compNode" presStyleCnt="0"/>
      <dgm:spPr/>
    </dgm:pt>
    <dgm:pt modelId="{ABCDC80E-E21F-45B3-BAD5-55DDD94F581B}" type="pres">
      <dgm:prSet presAssocID="{BE289F01-4BD0-4893-9F23-062FCBAC5397}" presName="bgRect" presStyleLbl="bgShp" presStyleIdx="0" presStyleCnt="5"/>
      <dgm:spPr/>
    </dgm:pt>
    <dgm:pt modelId="{FFAE2D27-6A56-44C9-A8F0-97C149BDCABD}" type="pres">
      <dgm:prSet presAssocID="{BE289F01-4BD0-4893-9F23-062FCBAC539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edle"/>
        </a:ext>
      </dgm:extLst>
    </dgm:pt>
    <dgm:pt modelId="{EC8BFD7D-FA4C-45C1-A7C3-3D926DC840E8}" type="pres">
      <dgm:prSet presAssocID="{BE289F01-4BD0-4893-9F23-062FCBAC5397}" presName="spaceRect" presStyleCnt="0"/>
      <dgm:spPr/>
    </dgm:pt>
    <dgm:pt modelId="{0030F4C8-E7C5-475F-9F85-1E44E12AB19B}" type="pres">
      <dgm:prSet presAssocID="{BE289F01-4BD0-4893-9F23-062FCBAC5397}" presName="parTx" presStyleLbl="revTx" presStyleIdx="0" presStyleCnt="10">
        <dgm:presLayoutVars>
          <dgm:chMax val="0"/>
          <dgm:chPref val="0"/>
        </dgm:presLayoutVars>
      </dgm:prSet>
      <dgm:spPr/>
    </dgm:pt>
    <dgm:pt modelId="{77D6BF2F-54E8-4E16-9412-1B9A5A137B5E}" type="pres">
      <dgm:prSet presAssocID="{BE289F01-4BD0-4893-9F23-062FCBAC5397}" presName="desTx" presStyleLbl="revTx" presStyleIdx="1" presStyleCnt="10">
        <dgm:presLayoutVars/>
      </dgm:prSet>
      <dgm:spPr/>
    </dgm:pt>
    <dgm:pt modelId="{7DED25C6-D761-435A-9235-9C12013ED264}" type="pres">
      <dgm:prSet presAssocID="{3FE94B90-C91C-4BC2-B302-FA2F3872D38B}" presName="sibTrans" presStyleCnt="0"/>
      <dgm:spPr/>
    </dgm:pt>
    <dgm:pt modelId="{D2228F50-9FFF-4E29-BAD2-35C81C60EC8B}" type="pres">
      <dgm:prSet presAssocID="{EA247EAA-EF43-437A-B5A9-84E019028081}" presName="compNode" presStyleCnt="0"/>
      <dgm:spPr/>
    </dgm:pt>
    <dgm:pt modelId="{13771C9A-3BBC-47BF-B241-EF1BC2499AD6}" type="pres">
      <dgm:prSet presAssocID="{EA247EAA-EF43-437A-B5A9-84E019028081}" presName="bgRect" presStyleLbl="bgShp" presStyleIdx="1" presStyleCnt="5"/>
      <dgm:spPr/>
    </dgm:pt>
    <dgm:pt modelId="{DB95C05D-4EA8-4DF7-8968-F5FEA29B420D}" type="pres">
      <dgm:prSet presAssocID="{EA247EAA-EF43-437A-B5A9-84E01902808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dicine"/>
        </a:ext>
      </dgm:extLst>
    </dgm:pt>
    <dgm:pt modelId="{0C074C3D-5414-455E-B34C-E55350652B2F}" type="pres">
      <dgm:prSet presAssocID="{EA247EAA-EF43-437A-B5A9-84E019028081}" presName="spaceRect" presStyleCnt="0"/>
      <dgm:spPr/>
    </dgm:pt>
    <dgm:pt modelId="{DEC8F67A-86A2-4B20-80D6-2A7B500FEFB7}" type="pres">
      <dgm:prSet presAssocID="{EA247EAA-EF43-437A-B5A9-84E019028081}" presName="parTx" presStyleLbl="revTx" presStyleIdx="2" presStyleCnt="10">
        <dgm:presLayoutVars>
          <dgm:chMax val="0"/>
          <dgm:chPref val="0"/>
        </dgm:presLayoutVars>
      </dgm:prSet>
      <dgm:spPr/>
    </dgm:pt>
    <dgm:pt modelId="{6720FC7E-B35F-4C03-8670-F438F30A76D0}" type="pres">
      <dgm:prSet presAssocID="{EA247EAA-EF43-437A-B5A9-84E019028081}" presName="desTx" presStyleLbl="revTx" presStyleIdx="3" presStyleCnt="10">
        <dgm:presLayoutVars/>
      </dgm:prSet>
      <dgm:spPr/>
    </dgm:pt>
    <dgm:pt modelId="{8F86AF52-BBC6-4F2B-8AA9-3D66B0DCF673}" type="pres">
      <dgm:prSet presAssocID="{24318B0B-1D06-4524-9C4C-ED69F491EE91}" presName="sibTrans" presStyleCnt="0"/>
      <dgm:spPr/>
    </dgm:pt>
    <dgm:pt modelId="{215551B1-BB84-41AB-AAB1-8769E63692A6}" type="pres">
      <dgm:prSet presAssocID="{240E5E31-4921-43C6-B04A-BE94BC1DF33A}" presName="compNode" presStyleCnt="0"/>
      <dgm:spPr/>
    </dgm:pt>
    <dgm:pt modelId="{E6BD3B44-6886-477B-BE51-392085779D61}" type="pres">
      <dgm:prSet presAssocID="{240E5E31-4921-43C6-B04A-BE94BC1DF33A}" presName="bgRect" presStyleLbl="bgShp" presStyleIdx="2" presStyleCnt="5"/>
      <dgm:spPr/>
    </dgm:pt>
    <dgm:pt modelId="{823B3EE3-5048-42E4-AA9D-CBE2C51E7E5F}" type="pres">
      <dgm:prSet presAssocID="{240E5E31-4921-43C6-B04A-BE94BC1DF33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ber"/>
        </a:ext>
      </dgm:extLst>
    </dgm:pt>
    <dgm:pt modelId="{3E1797F6-8446-4266-A3DB-8D47453AFE51}" type="pres">
      <dgm:prSet presAssocID="{240E5E31-4921-43C6-B04A-BE94BC1DF33A}" presName="spaceRect" presStyleCnt="0"/>
      <dgm:spPr/>
    </dgm:pt>
    <dgm:pt modelId="{EA1FB94E-72CA-4A1F-A8FF-84928C5612B6}" type="pres">
      <dgm:prSet presAssocID="{240E5E31-4921-43C6-B04A-BE94BC1DF33A}" presName="parTx" presStyleLbl="revTx" presStyleIdx="4" presStyleCnt="10">
        <dgm:presLayoutVars>
          <dgm:chMax val="0"/>
          <dgm:chPref val="0"/>
        </dgm:presLayoutVars>
      </dgm:prSet>
      <dgm:spPr/>
    </dgm:pt>
    <dgm:pt modelId="{01E98C91-B8E0-4000-ABA2-5B55848DF46F}" type="pres">
      <dgm:prSet presAssocID="{240E5E31-4921-43C6-B04A-BE94BC1DF33A}" presName="desTx" presStyleLbl="revTx" presStyleIdx="5" presStyleCnt="10">
        <dgm:presLayoutVars/>
      </dgm:prSet>
      <dgm:spPr/>
    </dgm:pt>
    <dgm:pt modelId="{8766E73E-EFC4-43CE-ABEC-3F8F1597CE57}" type="pres">
      <dgm:prSet presAssocID="{8A206A43-AF48-45DF-B4E4-B107FA59C180}" presName="sibTrans" presStyleCnt="0"/>
      <dgm:spPr/>
    </dgm:pt>
    <dgm:pt modelId="{9340BC87-5EE6-466C-A844-D60498903AA7}" type="pres">
      <dgm:prSet presAssocID="{03C9D5F1-C9FD-4AD5-8815-24C8B165351E}" presName="compNode" presStyleCnt="0"/>
      <dgm:spPr/>
    </dgm:pt>
    <dgm:pt modelId="{7073C05A-9382-4E44-80F2-E83C1260449F}" type="pres">
      <dgm:prSet presAssocID="{03C9D5F1-C9FD-4AD5-8815-24C8B165351E}" presName="bgRect" presStyleLbl="bgShp" presStyleIdx="3" presStyleCnt="5"/>
      <dgm:spPr/>
    </dgm:pt>
    <dgm:pt modelId="{A495C290-034D-4C61-90FA-3592B1DB423F}" type="pres">
      <dgm:prSet presAssocID="{03C9D5F1-C9FD-4AD5-8815-24C8B165351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tor"/>
        </a:ext>
      </dgm:extLst>
    </dgm:pt>
    <dgm:pt modelId="{81363780-70F6-4E06-BCCF-F91711BF8A7B}" type="pres">
      <dgm:prSet presAssocID="{03C9D5F1-C9FD-4AD5-8815-24C8B165351E}" presName="spaceRect" presStyleCnt="0"/>
      <dgm:spPr/>
    </dgm:pt>
    <dgm:pt modelId="{CA348762-6D36-466F-8C85-C214DD4C2306}" type="pres">
      <dgm:prSet presAssocID="{03C9D5F1-C9FD-4AD5-8815-24C8B165351E}" presName="parTx" presStyleLbl="revTx" presStyleIdx="6" presStyleCnt="10">
        <dgm:presLayoutVars>
          <dgm:chMax val="0"/>
          <dgm:chPref val="0"/>
        </dgm:presLayoutVars>
      </dgm:prSet>
      <dgm:spPr/>
    </dgm:pt>
    <dgm:pt modelId="{9B1FCEF7-9ED7-4D95-855D-5A7B81D9FEE3}" type="pres">
      <dgm:prSet presAssocID="{03C9D5F1-C9FD-4AD5-8815-24C8B165351E}" presName="desTx" presStyleLbl="revTx" presStyleIdx="7" presStyleCnt="10">
        <dgm:presLayoutVars/>
      </dgm:prSet>
      <dgm:spPr/>
    </dgm:pt>
    <dgm:pt modelId="{96039CFE-A903-4B0F-ADF5-F4E5649F7466}" type="pres">
      <dgm:prSet presAssocID="{DF496487-ABA9-416C-A3CD-7DE408B63340}" presName="sibTrans" presStyleCnt="0"/>
      <dgm:spPr/>
    </dgm:pt>
    <dgm:pt modelId="{BFFE8C0E-F90D-4A45-BA0F-CC4F789F34DA}" type="pres">
      <dgm:prSet presAssocID="{FF7DE6A7-E4D2-490A-945B-8E123A9EFCD7}" presName="compNode" presStyleCnt="0"/>
      <dgm:spPr/>
    </dgm:pt>
    <dgm:pt modelId="{F848B38D-F890-45D2-B4C8-A282FECDCAF3}" type="pres">
      <dgm:prSet presAssocID="{FF7DE6A7-E4D2-490A-945B-8E123A9EFCD7}" presName="bgRect" presStyleLbl="bgShp" presStyleIdx="4" presStyleCnt="5"/>
      <dgm:spPr/>
    </dgm:pt>
    <dgm:pt modelId="{0407F765-ECC7-4ED7-83FD-99A33B120DB4}" type="pres">
      <dgm:prSet presAssocID="{FF7DE6A7-E4D2-490A-945B-8E123A9EFC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Graph with Downward Trend"/>
        </a:ext>
      </dgm:extLst>
    </dgm:pt>
    <dgm:pt modelId="{9C4D6541-7EB2-48BD-ACBC-6FF9157FF46F}" type="pres">
      <dgm:prSet presAssocID="{FF7DE6A7-E4D2-490A-945B-8E123A9EFCD7}" presName="spaceRect" presStyleCnt="0"/>
      <dgm:spPr/>
    </dgm:pt>
    <dgm:pt modelId="{EA9279FD-85F9-4EE2-853A-89CC5F74A76D}" type="pres">
      <dgm:prSet presAssocID="{FF7DE6A7-E4D2-490A-945B-8E123A9EFCD7}" presName="parTx" presStyleLbl="revTx" presStyleIdx="8" presStyleCnt="10">
        <dgm:presLayoutVars>
          <dgm:chMax val="0"/>
          <dgm:chPref val="0"/>
        </dgm:presLayoutVars>
      </dgm:prSet>
      <dgm:spPr/>
    </dgm:pt>
    <dgm:pt modelId="{D6D833BA-E327-4D99-87D2-47EF1A63516D}" type="pres">
      <dgm:prSet presAssocID="{FF7DE6A7-E4D2-490A-945B-8E123A9EFCD7}" presName="desTx" presStyleLbl="revTx" presStyleIdx="9" presStyleCnt="10">
        <dgm:presLayoutVars/>
      </dgm:prSet>
      <dgm:spPr/>
    </dgm:pt>
  </dgm:ptLst>
  <dgm:cxnLst>
    <dgm:cxn modelId="{BC962304-407A-4FC0-BF85-1D428E4B890C}" srcId="{920CB999-77FF-4334-8A67-A0EABDCAC804}" destId="{EA247EAA-EF43-437A-B5A9-84E019028081}" srcOrd="1" destOrd="0" parTransId="{A962A8AA-FC71-4212-A197-3635E2C0AC9F}" sibTransId="{24318B0B-1D06-4524-9C4C-ED69F491EE91}"/>
    <dgm:cxn modelId="{B11F2205-FACC-4BF0-A5AE-D1F059335301}" srcId="{920CB999-77FF-4334-8A67-A0EABDCAC804}" destId="{240E5E31-4921-43C6-B04A-BE94BC1DF33A}" srcOrd="2" destOrd="0" parTransId="{27FB42FB-23B7-4A09-BA89-78794FDD4467}" sibTransId="{8A206A43-AF48-45DF-B4E4-B107FA59C180}"/>
    <dgm:cxn modelId="{EF6E340A-77F7-467C-BD44-5ED976D33FEA}" type="presOf" srcId="{1841DC5C-4665-44DF-BAC1-6B075703A1C6}" destId="{01E98C91-B8E0-4000-ABA2-5B55848DF46F}" srcOrd="0" destOrd="0" presId="urn:microsoft.com/office/officeart/2018/2/layout/IconVerticalSolidList"/>
    <dgm:cxn modelId="{14918E13-8ED2-4939-B466-B3D7A205D753}" type="presOf" srcId="{10612E82-8D74-46EE-BB7B-F7F9C8994152}" destId="{77D6BF2F-54E8-4E16-9412-1B9A5A137B5E}" srcOrd="0" destOrd="1" presId="urn:microsoft.com/office/officeart/2018/2/layout/IconVerticalSolidList"/>
    <dgm:cxn modelId="{E11C6214-F0F1-4292-9916-1F03018554C7}" srcId="{EA247EAA-EF43-437A-B5A9-84E019028081}" destId="{F2E8AA62-E8F5-40C7-8B15-80C4D953A7BA}" srcOrd="0" destOrd="0" parTransId="{8354A6A8-B5B3-45FC-AC68-98364AA92455}" sibTransId="{C25C4FED-816A-432F-B22A-1FF105A06EAF}"/>
    <dgm:cxn modelId="{99542618-5CBD-4908-8231-551F1BF21898}" srcId="{03C9D5F1-C9FD-4AD5-8815-24C8B165351E}" destId="{CAA3DC4C-B816-474E-A77D-57F16C4E5707}" srcOrd="0" destOrd="0" parTransId="{BAAB92AE-BD4A-4DFC-8466-425E2F44DCF3}" sibTransId="{695330DD-6E9F-47E3-A954-A9B075ECA065}"/>
    <dgm:cxn modelId="{C45E2527-A007-42F9-81DD-034FC2A7F3F3}" type="presOf" srcId="{C3C7DDB9-05A1-40CE-B77E-ED2D197F3489}" destId="{9B1FCEF7-9ED7-4D95-855D-5A7B81D9FEE3}" srcOrd="0" destOrd="1" presId="urn:microsoft.com/office/officeart/2018/2/layout/IconVerticalSolidList"/>
    <dgm:cxn modelId="{1BEC402A-4CBC-4687-B7DC-C3AC5CE73FB0}" srcId="{FF7DE6A7-E4D2-490A-945B-8E123A9EFCD7}" destId="{19CFBD83-51EE-4218-88EF-B450D8002BAD}" srcOrd="1" destOrd="0" parTransId="{5EB18F41-F9D7-45E8-B273-9E7C27BAE35D}" sibTransId="{5C33A9FF-C561-48B6-A59A-6AE40AC3BFC6}"/>
    <dgm:cxn modelId="{F0C4722B-7C6D-49FA-93FA-2C6DA8E6EE62}" type="presOf" srcId="{BE289F01-4BD0-4893-9F23-062FCBAC5397}" destId="{0030F4C8-E7C5-475F-9F85-1E44E12AB19B}" srcOrd="0" destOrd="0" presId="urn:microsoft.com/office/officeart/2018/2/layout/IconVerticalSolidList"/>
    <dgm:cxn modelId="{3AFC2E2C-EC48-4C8C-A8F7-DAFDFA7FFB49}" srcId="{03C9D5F1-C9FD-4AD5-8815-24C8B165351E}" destId="{C3C7DDB9-05A1-40CE-B77E-ED2D197F3489}" srcOrd="1" destOrd="0" parTransId="{E46ABB38-1E48-4908-B593-4EB9774E6B30}" sibTransId="{8740CF6E-618E-4F9D-997D-3974BCE04B5E}"/>
    <dgm:cxn modelId="{2D7AA250-DB64-43FB-BDF8-70A3734F65BE}" type="presOf" srcId="{98EF322A-31DD-431C-89CF-37780EF25DEF}" destId="{77D6BF2F-54E8-4E16-9412-1B9A5A137B5E}" srcOrd="0" destOrd="0" presId="urn:microsoft.com/office/officeart/2018/2/layout/IconVerticalSolidList"/>
    <dgm:cxn modelId="{BDFEEC5A-EB45-42F9-8407-8002A81A1931}" srcId="{240E5E31-4921-43C6-B04A-BE94BC1DF33A}" destId="{1841DC5C-4665-44DF-BAC1-6B075703A1C6}" srcOrd="0" destOrd="0" parTransId="{8D1DD0BC-0C2D-4C8E-8F3A-21B5A94DDE37}" sibTransId="{0CA24070-A7BA-4831-8848-9C5407F56624}"/>
    <dgm:cxn modelId="{475AE062-841E-4C41-830C-D7D8B7D80327}" type="presOf" srcId="{240E5E31-4921-43C6-B04A-BE94BC1DF33A}" destId="{EA1FB94E-72CA-4A1F-A8FF-84928C5612B6}" srcOrd="0" destOrd="0" presId="urn:microsoft.com/office/officeart/2018/2/layout/IconVerticalSolidList"/>
    <dgm:cxn modelId="{BAE51B7A-90EB-4C60-9DBA-81D83B34A9AD}" srcId="{FF7DE6A7-E4D2-490A-945B-8E123A9EFCD7}" destId="{C43AC50D-9FEE-4F6E-94A7-937455187398}" srcOrd="0" destOrd="0" parTransId="{2258067A-CA1C-429F-ADAA-E030912E9B37}" sibTransId="{566A6C41-91FE-46F7-9AAE-5A953BF51AD4}"/>
    <dgm:cxn modelId="{62D1F27A-AEA9-463D-A854-C140E369E149}" type="presOf" srcId="{CAA3DC4C-B816-474E-A77D-57F16C4E5707}" destId="{9B1FCEF7-9ED7-4D95-855D-5A7B81D9FEE3}" srcOrd="0" destOrd="0" presId="urn:microsoft.com/office/officeart/2018/2/layout/IconVerticalSolidList"/>
    <dgm:cxn modelId="{9F34C490-6412-4A16-9665-59809DAE9032}" type="presOf" srcId="{EA247EAA-EF43-437A-B5A9-84E019028081}" destId="{DEC8F67A-86A2-4B20-80D6-2A7B500FEFB7}" srcOrd="0" destOrd="0" presId="urn:microsoft.com/office/officeart/2018/2/layout/IconVerticalSolidList"/>
    <dgm:cxn modelId="{70270F97-C3EA-4FD1-BD9B-D08D217C184A}" type="presOf" srcId="{19CFBD83-51EE-4218-88EF-B450D8002BAD}" destId="{D6D833BA-E327-4D99-87D2-47EF1A63516D}" srcOrd="0" destOrd="1" presId="urn:microsoft.com/office/officeart/2018/2/layout/IconVerticalSolidList"/>
    <dgm:cxn modelId="{38A779A9-AE24-41F4-AA44-229F158B87F3}" srcId="{BE289F01-4BD0-4893-9F23-062FCBAC5397}" destId="{10612E82-8D74-46EE-BB7B-F7F9C8994152}" srcOrd="1" destOrd="0" parTransId="{135050CC-8C98-43F3-9820-828A5534786B}" sibTransId="{2943BD38-A45A-49BF-9E9E-076324431FEE}"/>
    <dgm:cxn modelId="{409244BB-118F-4E21-AC44-960C97804351}" type="presOf" srcId="{51B82240-9515-437D-B15D-881C7E444B6B}" destId="{6720FC7E-B35F-4C03-8670-F438F30A76D0}" srcOrd="0" destOrd="1" presId="urn:microsoft.com/office/officeart/2018/2/layout/IconVerticalSolidList"/>
    <dgm:cxn modelId="{954E6ABF-B093-4440-A600-CF5CA3F29CE3}" type="presOf" srcId="{FF7DE6A7-E4D2-490A-945B-8E123A9EFCD7}" destId="{EA9279FD-85F9-4EE2-853A-89CC5F74A76D}" srcOrd="0" destOrd="0" presId="urn:microsoft.com/office/officeart/2018/2/layout/IconVerticalSolidList"/>
    <dgm:cxn modelId="{8B2579C2-196C-425B-820E-27DDF7C33EA3}" type="presOf" srcId="{F2E8AA62-E8F5-40C7-8B15-80C4D953A7BA}" destId="{6720FC7E-B35F-4C03-8670-F438F30A76D0}" srcOrd="0" destOrd="0" presId="urn:microsoft.com/office/officeart/2018/2/layout/IconVerticalSolidList"/>
    <dgm:cxn modelId="{CA9BF6C2-D947-4DD0-BFC1-A331DDA3B7A5}" srcId="{BE289F01-4BD0-4893-9F23-062FCBAC5397}" destId="{98EF322A-31DD-431C-89CF-37780EF25DEF}" srcOrd="0" destOrd="0" parTransId="{C29F1291-3FBF-461D-86EF-086C50F787F3}" sibTransId="{3C2410FA-E457-4B93-9B7B-9CBB0B36DB5D}"/>
    <dgm:cxn modelId="{CBB597C7-504C-4821-A28E-FD8FECB01054}" srcId="{240E5E31-4921-43C6-B04A-BE94BC1DF33A}" destId="{22FFE4F1-E74B-4AB8-92A0-5437C6D11C5E}" srcOrd="1" destOrd="0" parTransId="{D8F36808-B6AD-4556-98FE-E57EE6B39DA8}" sibTransId="{4E53F4CC-AD0A-4E35-AAD1-93AE6922D950}"/>
    <dgm:cxn modelId="{203B60CE-43F3-438F-B0E6-78191F49DF6D}" type="presOf" srcId="{22FFE4F1-E74B-4AB8-92A0-5437C6D11C5E}" destId="{01E98C91-B8E0-4000-ABA2-5B55848DF46F}" srcOrd="0" destOrd="1" presId="urn:microsoft.com/office/officeart/2018/2/layout/IconVerticalSolidList"/>
    <dgm:cxn modelId="{326EB9DA-ED7B-434D-9A5D-8EF9E0176228}" type="presOf" srcId="{03C9D5F1-C9FD-4AD5-8815-24C8B165351E}" destId="{CA348762-6D36-466F-8C85-C214DD4C2306}" srcOrd="0" destOrd="0" presId="urn:microsoft.com/office/officeart/2018/2/layout/IconVerticalSolidList"/>
    <dgm:cxn modelId="{DF1AE0DB-F92C-4702-8740-76B7847DB753}" type="presOf" srcId="{920CB999-77FF-4334-8A67-A0EABDCAC804}" destId="{1988DDDC-002B-4F7A-9DD0-5CBF24DA4E00}" srcOrd="0" destOrd="0" presId="urn:microsoft.com/office/officeart/2018/2/layout/IconVerticalSolidList"/>
    <dgm:cxn modelId="{287658E0-CF00-4256-B4A0-57E63095C93E}" srcId="{920CB999-77FF-4334-8A67-A0EABDCAC804}" destId="{BE289F01-4BD0-4893-9F23-062FCBAC5397}" srcOrd="0" destOrd="0" parTransId="{3D1D69E5-0782-4E4D-876A-A46999589999}" sibTransId="{3FE94B90-C91C-4BC2-B302-FA2F3872D38B}"/>
    <dgm:cxn modelId="{16913AEA-F6EA-4A30-8194-11163D9CFE3E}" srcId="{920CB999-77FF-4334-8A67-A0EABDCAC804}" destId="{03C9D5F1-C9FD-4AD5-8815-24C8B165351E}" srcOrd="3" destOrd="0" parTransId="{9C70C482-AB90-4A0B-8FC8-9B9883F2F589}" sibTransId="{DF496487-ABA9-416C-A3CD-7DE408B63340}"/>
    <dgm:cxn modelId="{C0D068EA-55C7-427A-8FE3-AB700F64E4F2}" srcId="{920CB999-77FF-4334-8A67-A0EABDCAC804}" destId="{FF7DE6A7-E4D2-490A-945B-8E123A9EFCD7}" srcOrd="4" destOrd="0" parTransId="{F7EDF248-074A-4736-8D31-78A231EE0D54}" sibTransId="{D81C038E-74B8-414F-8A03-C76F5F0800C7}"/>
    <dgm:cxn modelId="{FD1981F9-A9FD-40AE-B50E-80ADED813155}" type="presOf" srcId="{C43AC50D-9FEE-4F6E-94A7-937455187398}" destId="{D6D833BA-E327-4D99-87D2-47EF1A63516D}" srcOrd="0" destOrd="0" presId="urn:microsoft.com/office/officeart/2018/2/layout/IconVerticalSolidList"/>
    <dgm:cxn modelId="{3766BDFC-5DF2-4805-AD78-1AF827A7DB31}" srcId="{EA247EAA-EF43-437A-B5A9-84E019028081}" destId="{51B82240-9515-437D-B15D-881C7E444B6B}" srcOrd="1" destOrd="0" parTransId="{CB2ECA00-D51D-457B-8174-0F1EAA1A6224}" sibTransId="{8649619E-1F38-4B84-8301-EC153D8394CA}"/>
    <dgm:cxn modelId="{F2C1A754-A517-4A28-BBAD-4353F10E3E74}" type="presParOf" srcId="{1988DDDC-002B-4F7A-9DD0-5CBF24DA4E00}" destId="{80F9CA6C-9E61-41C1-A40B-9FAD559C5CF6}" srcOrd="0" destOrd="0" presId="urn:microsoft.com/office/officeart/2018/2/layout/IconVerticalSolidList"/>
    <dgm:cxn modelId="{728CB1EF-987F-456D-89B2-31B4BE044976}" type="presParOf" srcId="{80F9CA6C-9E61-41C1-A40B-9FAD559C5CF6}" destId="{ABCDC80E-E21F-45B3-BAD5-55DDD94F581B}" srcOrd="0" destOrd="0" presId="urn:microsoft.com/office/officeart/2018/2/layout/IconVerticalSolidList"/>
    <dgm:cxn modelId="{A8A0D2C3-7260-4CFF-BFCB-C5093D3601D1}" type="presParOf" srcId="{80F9CA6C-9E61-41C1-A40B-9FAD559C5CF6}" destId="{FFAE2D27-6A56-44C9-A8F0-97C149BDCABD}" srcOrd="1" destOrd="0" presId="urn:microsoft.com/office/officeart/2018/2/layout/IconVerticalSolidList"/>
    <dgm:cxn modelId="{A2B1FB12-8D60-4407-A130-86C19B5118A8}" type="presParOf" srcId="{80F9CA6C-9E61-41C1-A40B-9FAD559C5CF6}" destId="{EC8BFD7D-FA4C-45C1-A7C3-3D926DC840E8}" srcOrd="2" destOrd="0" presId="urn:microsoft.com/office/officeart/2018/2/layout/IconVerticalSolidList"/>
    <dgm:cxn modelId="{AA5F6AF6-91F9-4FE1-9235-045BFE0E21DC}" type="presParOf" srcId="{80F9CA6C-9E61-41C1-A40B-9FAD559C5CF6}" destId="{0030F4C8-E7C5-475F-9F85-1E44E12AB19B}" srcOrd="3" destOrd="0" presId="urn:microsoft.com/office/officeart/2018/2/layout/IconVerticalSolidList"/>
    <dgm:cxn modelId="{F2576F76-243D-4C5F-982C-E8E3CC402BD1}" type="presParOf" srcId="{80F9CA6C-9E61-41C1-A40B-9FAD559C5CF6}" destId="{77D6BF2F-54E8-4E16-9412-1B9A5A137B5E}" srcOrd="4" destOrd="0" presId="urn:microsoft.com/office/officeart/2018/2/layout/IconVerticalSolidList"/>
    <dgm:cxn modelId="{7E5DBB38-9522-4FB4-9CF3-20A0D901F46F}" type="presParOf" srcId="{1988DDDC-002B-4F7A-9DD0-5CBF24DA4E00}" destId="{7DED25C6-D761-435A-9235-9C12013ED264}" srcOrd="1" destOrd="0" presId="urn:microsoft.com/office/officeart/2018/2/layout/IconVerticalSolidList"/>
    <dgm:cxn modelId="{2F71B0EC-FAAC-43BE-9415-A014AC36F513}" type="presParOf" srcId="{1988DDDC-002B-4F7A-9DD0-5CBF24DA4E00}" destId="{D2228F50-9FFF-4E29-BAD2-35C81C60EC8B}" srcOrd="2" destOrd="0" presId="urn:microsoft.com/office/officeart/2018/2/layout/IconVerticalSolidList"/>
    <dgm:cxn modelId="{1C13678B-19D1-4C87-9264-0E941256A6D2}" type="presParOf" srcId="{D2228F50-9FFF-4E29-BAD2-35C81C60EC8B}" destId="{13771C9A-3BBC-47BF-B241-EF1BC2499AD6}" srcOrd="0" destOrd="0" presId="urn:microsoft.com/office/officeart/2018/2/layout/IconVerticalSolidList"/>
    <dgm:cxn modelId="{012A1525-7544-4870-BF8B-82411FA823AC}" type="presParOf" srcId="{D2228F50-9FFF-4E29-BAD2-35C81C60EC8B}" destId="{DB95C05D-4EA8-4DF7-8968-F5FEA29B420D}" srcOrd="1" destOrd="0" presId="urn:microsoft.com/office/officeart/2018/2/layout/IconVerticalSolidList"/>
    <dgm:cxn modelId="{BF2CE831-5E84-49B5-9323-B532AD42A0A8}" type="presParOf" srcId="{D2228F50-9FFF-4E29-BAD2-35C81C60EC8B}" destId="{0C074C3D-5414-455E-B34C-E55350652B2F}" srcOrd="2" destOrd="0" presId="urn:microsoft.com/office/officeart/2018/2/layout/IconVerticalSolidList"/>
    <dgm:cxn modelId="{AEE06ECF-B6FA-4DFF-9D95-2A65BC416AB7}" type="presParOf" srcId="{D2228F50-9FFF-4E29-BAD2-35C81C60EC8B}" destId="{DEC8F67A-86A2-4B20-80D6-2A7B500FEFB7}" srcOrd="3" destOrd="0" presId="urn:microsoft.com/office/officeart/2018/2/layout/IconVerticalSolidList"/>
    <dgm:cxn modelId="{7F774A6C-78AD-4328-957C-416E4F4B6B9C}" type="presParOf" srcId="{D2228F50-9FFF-4E29-BAD2-35C81C60EC8B}" destId="{6720FC7E-B35F-4C03-8670-F438F30A76D0}" srcOrd="4" destOrd="0" presId="urn:microsoft.com/office/officeart/2018/2/layout/IconVerticalSolidList"/>
    <dgm:cxn modelId="{8CAC90BF-3272-42D7-AC12-8B445C5824EE}" type="presParOf" srcId="{1988DDDC-002B-4F7A-9DD0-5CBF24DA4E00}" destId="{8F86AF52-BBC6-4F2B-8AA9-3D66B0DCF673}" srcOrd="3" destOrd="0" presId="urn:microsoft.com/office/officeart/2018/2/layout/IconVerticalSolidList"/>
    <dgm:cxn modelId="{DBF9D442-8B32-4703-9189-A8A9832F6FB9}" type="presParOf" srcId="{1988DDDC-002B-4F7A-9DD0-5CBF24DA4E00}" destId="{215551B1-BB84-41AB-AAB1-8769E63692A6}" srcOrd="4" destOrd="0" presId="urn:microsoft.com/office/officeart/2018/2/layout/IconVerticalSolidList"/>
    <dgm:cxn modelId="{8754581B-6488-4D28-9EA9-92237D8A90A1}" type="presParOf" srcId="{215551B1-BB84-41AB-AAB1-8769E63692A6}" destId="{E6BD3B44-6886-477B-BE51-392085779D61}" srcOrd="0" destOrd="0" presId="urn:microsoft.com/office/officeart/2018/2/layout/IconVerticalSolidList"/>
    <dgm:cxn modelId="{F8438557-76B4-4828-956D-0ED14CC62142}" type="presParOf" srcId="{215551B1-BB84-41AB-AAB1-8769E63692A6}" destId="{823B3EE3-5048-42E4-AA9D-CBE2C51E7E5F}" srcOrd="1" destOrd="0" presId="urn:microsoft.com/office/officeart/2018/2/layout/IconVerticalSolidList"/>
    <dgm:cxn modelId="{C0AA5DF6-31C3-4C1F-893B-A0D5006BB51C}" type="presParOf" srcId="{215551B1-BB84-41AB-AAB1-8769E63692A6}" destId="{3E1797F6-8446-4266-A3DB-8D47453AFE51}" srcOrd="2" destOrd="0" presId="urn:microsoft.com/office/officeart/2018/2/layout/IconVerticalSolidList"/>
    <dgm:cxn modelId="{BE8D68F7-1985-46DE-83DA-9339D213D38F}" type="presParOf" srcId="{215551B1-BB84-41AB-AAB1-8769E63692A6}" destId="{EA1FB94E-72CA-4A1F-A8FF-84928C5612B6}" srcOrd="3" destOrd="0" presId="urn:microsoft.com/office/officeart/2018/2/layout/IconVerticalSolidList"/>
    <dgm:cxn modelId="{324C7A18-0906-4A81-AEAD-035B49133A18}" type="presParOf" srcId="{215551B1-BB84-41AB-AAB1-8769E63692A6}" destId="{01E98C91-B8E0-4000-ABA2-5B55848DF46F}" srcOrd="4" destOrd="0" presId="urn:microsoft.com/office/officeart/2018/2/layout/IconVerticalSolidList"/>
    <dgm:cxn modelId="{1EA11054-E5C4-423C-831E-FF578F63715C}" type="presParOf" srcId="{1988DDDC-002B-4F7A-9DD0-5CBF24DA4E00}" destId="{8766E73E-EFC4-43CE-ABEC-3F8F1597CE57}" srcOrd="5" destOrd="0" presId="urn:microsoft.com/office/officeart/2018/2/layout/IconVerticalSolidList"/>
    <dgm:cxn modelId="{9D6C1002-2E66-45CD-9CD3-B758197BC1AA}" type="presParOf" srcId="{1988DDDC-002B-4F7A-9DD0-5CBF24DA4E00}" destId="{9340BC87-5EE6-466C-A844-D60498903AA7}" srcOrd="6" destOrd="0" presId="urn:microsoft.com/office/officeart/2018/2/layout/IconVerticalSolidList"/>
    <dgm:cxn modelId="{5C11579B-038D-4657-ABB4-DC66D66425F1}" type="presParOf" srcId="{9340BC87-5EE6-466C-A844-D60498903AA7}" destId="{7073C05A-9382-4E44-80F2-E83C1260449F}" srcOrd="0" destOrd="0" presId="urn:microsoft.com/office/officeart/2018/2/layout/IconVerticalSolidList"/>
    <dgm:cxn modelId="{1E344363-945B-43EF-8536-B97FB0D73498}" type="presParOf" srcId="{9340BC87-5EE6-466C-A844-D60498903AA7}" destId="{A495C290-034D-4C61-90FA-3592B1DB423F}" srcOrd="1" destOrd="0" presId="urn:microsoft.com/office/officeart/2018/2/layout/IconVerticalSolidList"/>
    <dgm:cxn modelId="{04F313D1-CFE0-4CC8-A408-D43C6A64AE16}" type="presParOf" srcId="{9340BC87-5EE6-466C-A844-D60498903AA7}" destId="{81363780-70F6-4E06-BCCF-F91711BF8A7B}" srcOrd="2" destOrd="0" presId="urn:microsoft.com/office/officeart/2018/2/layout/IconVerticalSolidList"/>
    <dgm:cxn modelId="{AB845E42-A152-4B65-ABE4-A4C99476F98B}" type="presParOf" srcId="{9340BC87-5EE6-466C-A844-D60498903AA7}" destId="{CA348762-6D36-466F-8C85-C214DD4C2306}" srcOrd="3" destOrd="0" presId="urn:microsoft.com/office/officeart/2018/2/layout/IconVerticalSolidList"/>
    <dgm:cxn modelId="{2D05A31F-8839-4476-B001-BA576F75A809}" type="presParOf" srcId="{9340BC87-5EE6-466C-A844-D60498903AA7}" destId="{9B1FCEF7-9ED7-4D95-855D-5A7B81D9FEE3}" srcOrd="4" destOrd="0" presId="urn:microsoft.com/office/officeart/2018/2/layout/IconVerticalSolidList"/>
    <dgm:cxn modelId="{1DCB0A17-9B77-48FA-B4AF-62A450F28912}" type="presParOf" srcId="{1988DDDC-002B-4F7A-9DD0-5CBF24DA4E00}" destId="{96039CFE-A903-4B0F-ADF5-F4E5649F7466}" srcOrd="7" destOrd="0" presId="urn:microsoft.com/office/officeart/2018/2/layout/IconVerticalSolidList"/>
    <dgm:cxn modelId="{418388A7-448A-48BF-A0F1-5BB9DD9C7957}" type="presParOf" srcId="{1988DDDC-002B-4F7A-9DD0-5CBF24DA4E00}" destId="{BFFE8C0E-F90D-4A45-BA0F-CC4F789F34DA}" srcOrd="8" destOrd="0" presId="urn:microsoft.com/office/officeart/2018/2/layout/IconVerticalSolidList"/>
    <dgm:cxn modelId="{FDD400E7-1F51-42E0-91BE-D8AF1CC4F61E}" type="presParOf" srcId="{BFFE8C0E-F90D-4A45-BA0F-CC4F789F34DA}" destId="{F848B38D-F890-45D2-B4C8-A282FECDCAF3}" srcOrd="0" destOrd="0" presId="urn:microsoft.com/office/officeart/2018/2/layout/IconVerticalSolidList"/>
    <dgm:cxn modelId="{CF006188-3A95-4363-8A45-0649ACC769AD}" type="presParOf" srcId="{BFFE8C0E-F90D-4A45-BA0F-CC4F789F34DA}" destId="{0407F765-ECC7-4ED7-83FD-99A33B120DB4}" srcOrd="1" destOrd="0" presId="urn:microsoft.com/office/officeart/2018/2/layout/IconVerticalSolidList"/>
    <dgm:cxn modelId="{C599714B-0989-416E-A764-C54C61C80531}" type="presParOf" srcId="{BFFE8C0E-F90D-4A45-BA0F-CC4F789F34DA}" destId="{9C4D6541-7EB2-48BD-ACBC-6FF9157FF46F}" srcOrd="2" destOrd="0" presId="urn:microsoft.com/office/officeart/2018/2/layout/IconVerticalSolidList"/>
    <dgm:cxn modelId="{202C1BC9-C1DF-4611-B020-BAB922937006}" type="presParOf" srcId="{BFFE8C0E-F90D-4A45-BA0F-CC4F789F34DA}" destId="{EA9279FD-85F9-4EE2-853A-89CC5F74A76D}" srcOrd="3" destOrd="0" presId="urn:microsoft.com/office/officeart/2018/2/layout/IconVerticalSolidList"/>
    <dgm:cxn modelId="{8514BEE7-A6A1-40A4-8F15-27225D41D729}" type="presParOf" srcId="{BFFE8C0E-F90D-4A45-BA0F-CC4F789F34DA}" destId="{D6D833BA-E327-4D99-87D2-47EF1A63516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814DB7-AF55-463F-9A4B-9820AED018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B238E3-8624-4185-BF6C-44AAE2594C7C}">
      <dgm:prSet/>
      <dgm:spPr/>
      <dgm:t>
        <a:bodyPr/>
        <a:lstStyle/>
        <a:p>
          <a:r>
            <a:rPr lang="en-US"/>
            <a:t>Data Integration and Interoperability: Improve system compatibility for seamless data exchange in diabetes management.</a:t>
          </a:r>
        </a:p>
      </dgm:t>
    </dgm:pt>
    <dgm:pt modelId="{419181A0-259C-4048-AAAC-230E6A48C82A}" type="parTrans" cxnId="{98695777-BEA9-4222-813B-3310C4E349B0}">
      <dgm:prSet/>
      <dgm:spPr/>
      <dgm:t>
        <a:bodyPr/>
        <a:lstStyle/>
        <a:p>
          <a:endParaRPr lang="en-US"/>
        </a:p>
      </dgm:t>
    </dgm:pt>
    <dgm:pt modelId="{F85CEC21-4E01-4D17-85C3-5672C8404A0C}" type="sibTrans" cxnId="{98695777-BEA9-4222-813B-3310C4E349B0}">
      <dgm:prSet/>
      <dgm:spPr/>
      <dgm:t>
        <a:bodyPr/>
        <a:lstStyle/>
        <a:p>
          <a:endParaRPr lang="en-US"/>
        </a:p>
      </dgm:t>
    </dgm:pt>
    <dgm:pt modelId="{8FDF676A-28B9-4174-ADD3-6039C4BA04DF}">
      <dgm:prSet/>
      <dgm:spPr/>
      <dgm:t>
        <a:bodyPr/>
        <a:lstStyle/>
        <a:p>
          <a:r>
            <a:rPr lang="en-US"/>
            <a:t>Personalized Medicine: Utilize health informatics for tailored treatment plans considering individual factors.</a:t>
          </a:r>
        </a:p>
      </dgm:t>
    </dgm:pt>
    <dgm:pt modelId="{B14B6D48-06AA-4AE7-B5E0-D8AE35D49187}" type="parTrans" cxnId="{B82BEEE1-659A-4832-B0A6-F570AAEACEE9}">
      <dgm:prSet/>
      <dgm:spPr/>
      <dgm:t>
        <a:bodyPr/>
        <a:lstStyle/>
        <a:p>
          <a:endParaRPr lang="en-US"/>
        </a:p>
      </dgm:t>
    </dgm:pt>
    <dgm:pt modelId="{AA23ACFF-003C-4CA4-BD79-DCFD2040C219}" type="sibTrans" cxnId="{B82BEEE1-659A-4832-B0A6-F570AAEACEE9}">
      <dgm:prSet/>
      <dgm:spPr/>
      <dgm:t>
        <a:bodyPr/>
        <a:lstStyle/>
        <a:p>
          <a:endParaRPr lang="en-US"/>
        </a:p>
      </dgm:t>
    </dgm:pt>
    <dgm:pt modelId="{B17C14F1-E6A7-43F8-9D3E-E032594A3F26}">
      <dgm:prSet/>
      <dgm:spPr/>
      <dgm:t>
        <a:bodyPr/>
        <a:lstStyle/>
        <a:p>
          <a:r>
            <a:rPr lang="en-US"/>
            <a:t>Clinical Decision Support Systems (CDSS): Assess CDSS impact on evidence-based care, diagnosis, and medication management in diabetes.</a:t>
          </a:r>
        </a:p>
      </dgm:t>
    </dgm:pt>
    <dgm:pt modelId="{9E85F37B-FAE2-4754-84E6-A2C271A534D6}" type="parTrans" cxnId="{F357930A-6CC1-400C-8F43-E626E28EC811}">
      <dgm:prSet/>
      <dgm:spPr/>
      <dgm:t>
        <a:bodyPr/>
        <a:lstStyle/>
        <a:p>
          <a:endParaRPr lang="en-US"/>
        </a:p>
      </dgm:t>
    </dgm:pt>
    <dgm:pt modelId="{5FAD1798-F698-4C19-8410-651E897EC223}" type="sibTrans" cxnId="{F357930A-6CC1-400C-8F43-E626E28EC811}">
      <dgm:prSet/>
      <dgm:spPr/>
      <dgm:t>
        <a:bodyPr/>
        <a:lstStyle/>
        <a:p>
          <a:endParaRPr lang="en-US"/>
        </a:p>
      </dgm:t>
    </dgm:pt>
    <dgm:pt modelId="{4F41BB72-A008-4F94-BABD-D127B390652C}">
      <dgm:prSet/>
      <dgm:spPr/>
      <dgm:t>
        <a:bodyPr/>
        <a:lstStyle/>
        <a:p>
          <a:r>
            <a:rPr lang="en-US"/>
            <a:t>Patient-Centered Outcomes Research: Engage stakeholders in analyzing patient-reported outcomes for improved diabetes care.</a:t>
          </a:r>
        </a:p>
      </dgm:t>
    </dgm:pt>
    <dgm:pt modelId="{704CBCC1-5235-4C0C-A12F-907D60718AA8}" type="parTrans" cxnId="{FA0E8AB0-C9B5-4C60-B565-9C2A54DB9B1C}">
      <dgm:prSet/>
      <dgm:spPr/>
      <dgm:t>
        <a:bodyPr/>
        <a:lstStyle/>
        <a:p>
          <a:endParaRPr lang="en-US"/>
        </a:p>
      </dgm:t>
    </dgm:pt>
    <dgm:pt modelId="{E7E9A996-FE49-4B99-8C46-E1EE7E669DDC}" type="sibTrans" cxnId="{FA0E8AB0-C9B5-4C60-B565-9C2A54DB9B1C}">
      <dgm:prSet/>
      <dgm:spPr/>
      <dgm:t>
        <a:bodyPr/>
        <a:lstStyle/>
        <a:p>
          <a:endParaRPr lang="en-US"/>
        </a:p>
      </dgm:t>
    </dgm:pt>
    <dgm:pt modelId="{E47F00A6-E7F1-4A04-84A8-1B92D7804F3B}" type="pres">
      <dgm:prSet presAssocID="{DB814DB7-AF55-463F-9A4B-9820AED018B2}" presName="root" presStyleCnt="0">
        <dgm:presLayoutVars>
          <dgm:dir/>
          <dgm:resizeHandles val="exact"/>
        </dgm:presLayoutVars>
      </dgm:prSet>
      <dgm:spPr/>
    </dgm:pt>
    <dgm:pt modelId="{C860DDEA-E74C-456D-B76D-75BDD5767AA6}" type="pres">
      <dgm:prSet presAssocID="{6BB238E3-8624-4185-BF6C-44AAE2594C7C}" presName="compNode" presStyleCnt="0"/>
      <dgm:spPr/>
    </dgm:pt>
    <dgm:pt modelId="{A0357BCA-A61A-42E3-9BD7-BE2A66B4B0D6}" type="pres">
      <dgm:prSet presAssocID="{6BB238E3-8624-4185-BF6C-44AAE2594C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F28B3039-288E-4678-8AFB-F9AD25B74FC9}" type="pres">
      <dgm:prSet presAssocID="{6BB238E3-8624-4185-BF6C-44AAE2594C7C}" presName="spaceRect" presStyleCnt="0"/>
      <dgm:spPr/>
    </dgm:pt>
    <dgm:pt modelId="{569A03DD-240C-40BC-AE48-9C2C47305764}" type="pres">
      <dgm:prSet presAssocID="{6BB238E3-8624-4185-BF6C-44AAE2594C7C}" presName="textRect" presStyleLbl="revTx" presStyleIdx="0" presStyleCnt="4">
        <dgm:presLayoutVars>
          <dgm:chMax val="1"/>
          <dgm:chPref val="1"/>
        </dgm:presLayoutVars>
      </dgm:prSet>
      <dgm:spPr/>
    </dgm:pt>
    <dgm:pt modelId="{B27C4772-DD62-4260-8545-F123C62EC979}" type="pres">
      <dgm:prSet presAssocID="{F85CEC21-4E01-4D17-85C3-5672C8404A0C}" presName="sibTrans" presStyleCnt="0"/>
      <dgm:spPr/>
    </dgm:pt>
    <dgm:pt modelId="{16F80B9A-B6FC-453B-99EE-4440752DABF0}" type="pres">
      <dgm:prSet presAssocID="{8FDF676A-28B9-4174-ADD3-6039C4BA04DF}" presName="compNode" presStyleCnt="0"/>
      <dgm:spPr/>
    </dgm:pt>
    <dgm:pt modelId="{C6263F95-DB26-4FC5-B524-F9CAA19DAFB4}" type="pres">
      <dgm:prSet presAssocID="{8FDF676A-28B9-4174-ADD3-6039C4BA04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B153995B-A6B2-40E0-B157-B6EC15FBD713}" type="pres">
      <dgm:prSet presAssocID="{8FDF676A-28B9-4174-ADD3-6039C4BA04DF}" presName="spaceRect" presStyleCnt="0"/>
      <dgm:spPr/>
    </dgm:pt>
    <dgm:pt modelId="{9D880A01-1AF6-4A1F-8B26-0FB8876CE5A5}" type="pres">
      <dgm:prSet presAssocID="{8FDF676A-28B9-4174-ADD3-6039C4BA04DF}" presName="textRect" presStyleLbl="revTx" presStyleIdx="1" presStyleCnt="4">
        <dgm:presLayoutVars>
          <dgm:chMax val="1"/>
          <dgm:chPref val="1"/>
        </dgm:presLayoutVars>
      </dgm:prSet>
      <dgm:spPr/>
    </dgm:pt>
    <dgm:pt modelId="{20C489DE-A120-4985-A774-96E6741AECF8}" type="pres">
      <dgm:prSet presAssocID="{AA23ACFF-003C-4CA4-BD79-DCFD2040C219}" presName="sibTrans" presStyleCnt="0"/>
      <dgm:spPr/>
    </dgm:pt>
    <dgm:pt modelId="{02B02F06-012D-4157-8FC5-04A10A42659F}" type="pres">
      <dgm:prSet presAssocID="{B17C14F1-E6A7-43F8-9D3E-E032594A3F26}" presName="compNode" presStyleCnt="0"/>
      <dgm:spPr/>
    </dgm:pt>
    <dgm:pt modelId="{9D8B3726-5A4E-4000-98F7-68539CA943E2}" type="pres">
      <dgm:prSet presAssocID="{B17C14F1-E6A7-43F8-9D3E-E032594A3F2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ine"/>
        </a:ext>
      </dgm:extLst>
    </dgm:pt>
    <dgm:pt modelId="{086C8314-0B4D-44A5-B83A-AE0057E6DF4A}" type="pres">
      <dgm:prSet presAssocID="{B17C14F1-E6A7-43F8-9D3E-E032594A3F26}" presName="spaceRect" presStyleCnt="0"/>
      <dgm:spPr/>
    </dgm:pt>
    <dgm:pt modelId="{C573E781-029E-450D-B93A-AC55CBC48FC0}" type="pres">
      <dgm:prSet presAssocID="{B17C14F1-E6A7-43F8-9D3E-E032594A3F26}" presName="textRect" presStyleLbl="revTx" presStyleIdx="2" presStyleCnt="4">
        <dgm:presLayoutVars>
          <dgm:chMax val="1"/>
          <dgm:chPref val="1"/>
        </dgm:presLayoutVars>
      </dgm:prSet>
      <dgm:spPr/>
    </dgm:pt>
    <dgm:pt modelId="{43FAFD1A-92C7-4CAE-B56B-CFC0309FE846}" type="pres">
      <dgm:prSet presAssocID="{5FAD1798-F698-4C19-8410-651E897EC223}" presName="sibTrans" presStyleCnt="0"/>
      <dgm:spPr/>
    </dgm:pt>
    <dgm:pt modelId="{9FEA9498-C69A-4C22-B25F-CA5D965A9D26}" type="pres">
      <dgm:prSet presAssocID="{4F41BB72-A008-4F94-BABD-D127B390652C}" presName="compNode" presStyleCnt="0"/>
      <dgm:spPr/>
    </dgm:pt>
    <dgm:pt modelId="{ECC24F66-EB9C-4C28-8B70-60EFCD4CFF2E}" type="pres">
      <dgm:prSet presAssocID="{4F41BB72-A008-4F94-BABD-D127B39065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edle"/>
        </a:ext>
      </dgm:extLst>
    </dgm:pt>
    <dgm:pt modelId="{CE44DF76-DF7D-41D6-9B50-C76DECB80312}" type="pres">
      <dgm:prSet presAssocID="{4F41BB72-A008-4F94-BABD-D127B390652C}" presName="spaceRect" presStyleCnt="0"/>
      <dgm:spPr/>
    </dgm:pt>
    <dgm:pt modelId="{34233690-0FA6-4513-B9B5-27FB064D4908}" type="pres">
      <dgm:prSet presAssocID="{4F41BB72-A008-4F94-BABD-D127B390652C}" presName="textRect" presStyleLbl="revTx" presStyleIdx="3" presStyleCnt="4">
        <dgm:presLayoutVars>
          <dgm:chMax val="1"/>
          <dgm:chPref val="1"/>
        </dgm:presLayoutVars>
      </dgm:prSet>
      <dgm:spPr/>
    </dgm:pt>
  </dgm:ptLst>
  <dgm:cxnLst>
    <dgm:cxn modelId="{F357930A-6CC1-400C-8F43-E626E28EC811}" srcId="{DB814DB7-AF55-463F-9A4B-9820AED018B2}" destId="{B17C14F1-E6A7-43F8-9D3E-E032594A3F26}" srcOrd="2" destOrd="0" parTransId="{9E85F37B-FAE2-4754-84E6-A2C271A534D6}" sibTransId="{5FAD1798-F698-4C19-8410-651E897EC223}"/>
    <dgm:cxn modelId="{FA00126C-E77A-43FE-B6D7-32B36E5F5900}" type="presOf" srcId="{B17C14F1-E6A7-43F8-9D3E-E032594A3F26}" destId="{C573E781-029E-450D-B93A-AC55CBC48FC0}" srcOrd="0" destOrd="0" presId="urn:microsoft.com/office/officeart/2018/2/layout/IconLabelList"/>
    <dgm:cxn modelId="{98695777-BEA9-4222-813B-3310C4E349B0}" srcId="{DB814DB7-AF55-463F-9A4B-9820AED018B2}" destId="{6BB238E3-8624-4185-BF6C-44AAE2594C7C}" srcOrd="0" destOrd="0" parTransId="{419181A0-259C-4048-AAAC-230E6A48C82A}" sibTransId="{F85CEC21-4E01-4D17-85C3-5672C8404A0C}"/>
    <dgm:cxn modelId="{2720C6AD-6CA9-4B76-91E1-45829142E290}" type="presOf" srcId="{6BB238E3-8624-4185-BF6C-44AAE2594C7C}" destId="{569A03DD-240C-40BC-AE48-9C2C47305764}" srcOrd="0" destOrd="0" presId="urn:microsoft.com/office/officeart/2018/2/layout/IconLabelList"/>
    <dgm:cxn modelId="{FA0E8AB0-C9B5-4C60-B565-9C2A54DB9B1C}" srcId="{DB814DB7-AF55-463F-9A4B-9820AED018B2}" destId="{4F41BB72-A008-4F94-BABD-D127B390652C}" srcOrd="3" destOrd="0" parTransId="{704CBCC1-5235-4C0C-A12F-907D60718AA8}" sibTransId="{E7E9A996-FE49-4B99-8C46-E1EE7E669DDC}"/>
    <dgm:cxn modelId="{5DE34FC7-6CF8-4C5C-9427-E8A692AD9ADA}" type="presOf" srcId="{8FDF676A-28B9-4174-ADD3-6039C4BA04DF}" destId="{9D880A01-1AF6-4A1F-8B26-0FB8876CE5A5}" srcOrd="0" destOrd="0" presId="urn:microsoft.com/office/officeart/2018/2/layout/IconLabelList"/>
    <dgm:cxn modelId="{B82BEEE1-659A-4832-B0A6-F570AAEACEE9}" srcId="{DB814DB7-AF55-463F-9A4B-9820AED018B2}" destId="{8FDF676A-28B9-4174-ADD3-6039C4BA04DF}" srcOrd="1" destOrd="0" parTransId="{B14B6D48-06AA-4AE7-B5E0-D8AE35D49187}" sibTransId="{AA23ACFF-003C-4CA4-BD79-DCFD2040C219}"/>
    <dgm:cxn modelId="{A5C434E4-AA47-450B-B59C-7E98AEB47533}" type="presOf" srcId="{4F41BB72-A008-4F94-BABD-D127B390652C}" destId="{34233690-0FA6-4513-B9B5-27FB064D4908}" srcOrd="0" destOrd="0" presId="urn:microsoft.com/office/officeart/2018/2/layout/IconLabelList"/>
    <dgm:cxn modelId="{5D7254F6-707A-4463-AD5C-633CDFCB3B7A}" type="presOf" srcId="{DB814DB7-AF55-463F-9A4B-9820AED018B2}" destId="{E47F00A6-E7F1-4A04-84A8-1B92D7804F3B}" srcOrd="0" destOrd="0" presId="urn:microsoft.com/office/officeart/2018/2/layout/IconLabelList"/>
    <dgm:cxn modelId="{B88BEE68-3C18-40D9-AF48-DD8E539C72A8}" type="presParOf" srcId="{E47F00A6-E7F1-4A04-84A8-1B92D7804F3B}" destId="{C860DDEA-E74C-456D-B76D-75BDD5767AA6}" srcOrd="0" destOrd="0" presId="urn:microsoft.com/office/officeart/2018/2/layout/IconLabelList"/>
    <dgm:cxn modelId="{1477049F-47CF-4C0C-BB0F-59FA28834815}" type="presParOf" srcId="{C860DDEA-E74C-456D-B76D-75BDD5767AA6}" destId="{A0357BCA-A61A-42E3-9BD7-BE2A66B4B0D6}" srcOrd="0" destOrd="0" presId="urn:microsoft.com/office/officeart/2018/2/layout/IconLabelList"/>
    <dgm:cxn modelId="{14E345D5-66F6-4AC2-955A-5D36178A27C7}" type="presParOf" srcId="{C860DDEA-E74C-456D-B76D-75BDD5767AA6}" destId="{F28B3039-288E-4678-8AFB-F9AD25B74FC9}" srcOrd="1" destOrd="0" presId="urn:microsoft.com/office/officeart/2018/2/layout/IconLabelList"/>
    <dgm:cxn modelId="{DB8F6D8D-E71C-4053-9AC5-497D152DC40D}" type="presParOf" srcId="{C860DDEA-E74C-456D-B76D-75BDD5767AA6}" destId="{569A03DD-240C-40BC-AE48-9C2C47305764}" srcOrd="2" destOrd="0" presId="urn:microsoft.com/office/officeart/2018/2/layout/IconLabelList"/>
    <dgm:cxn modelId="{1ECB5400-6673-41AC-BEBE-BDBF048C3CFA}" type="presParOf" srcId="{E47F00A6-E7F1-4A04-84A8-1B92D7804F3B}" destId="{B27C4772-DD62-4260-8545-F123C62EC979}" srcOrd="1" destOrd="0" presId="urn:microsoft.com/office/officeart/2018/2/layout/IconLabelList"/>
    <dgm:cxn modelId="{A9A16435-7CDD-45D6-90D8-B13565FD9D1A}" type="presParOf" srcId="{E47F00A6-E7F1-4A04-84A8-1B92D7804F3B}" destId="{16F80B9A-B6FC-453B-99EE-4440752DABF0}" srcOrd="2" destOrd="0" presId="urn:microsoft.com/office/officeart/2018/2/layout/IconLabelList"/>
    <dgm:cxn modelId="{35E121AC-2CC3-4094-AA99-844CAD2990E5}" type="presParOf" srcId="{16F80B9A-B6FC-453B-99EE-4440752DABF0}" destId="{C6263F95-DB26-4FC5-B524-F9CAA19DAFB4}" srcOrd="0" destOrd="0" presId="urn:microsoft.com/office/officeart/2018/2/layout/IconLabelList"/>
    <dgm:cxn modelId="{DF47082B-E044-4778-9C04-6B6A717A012F}" type="presParOf" srcId="{16F80B9A-B6FC-453B-99EE-4440752DABF0}" destId="{B153995B-A6B2-40E0-B157-B6EC15FBD713}" srcOrd="1" destOrd="0" presId="urn:microsoft.com/office/officeart/2018/2/layout/IconLabelList"/>
    <dgm:cxn modelId="{46C95C86-263F-48D4-82A2-7428C5644102}" type="presParOf" srcId="{16F80B9A-B6FC-453B-99EE-4440752DABF0}" destId="{9D880A01-1AF6-4A1F-8B26-0FB8876CE5A5}" srcOrd="2" destOrd="0" presId="urn:microsoft.com/office/officeart/2018/2/layout/IconLabelList"/>
    <dgm:cxn modelId="{4DDC5578-5272-490C-BCD7-70E8624B0A09}" type="presParOf" srcId="{E47F00A6-E7F1-4A04-84A8-1B92D7804F3B}" destId="{20C489DE-A120-4985-A774-96E6741AECF8}" srcOrd="3" destOrd="0" presId="urn:microsoft.com/office/officeart/2018/2/layout/IconLabelList"/>
    <dgm:cxn modelId="{B7D2E20D-AEEA-4A56-AB3B-FE6787303584}" type="presParOf" srcId="{E47F00A6-E7F1-4A04-84A8-1B92D7804F3B}" destId="{02B02F06-012D-4157-8FC5-04A10A42659F}" srcOrd="4" destOrd="0" presId="urn:microsoft.com/office/officeart/2018/2/layout/IconLabelList"/>
    <dgm:cxn modelId="{B7E380FF-42DE-4110-BC61-86CED9AE0C3F}" type="presParOf" srcId="{02B02F06-012D-4157-8FC5-04A10A42659F}" destId="{9D8B3726-5A4E-4000-98F7-68539CA943E2}" srcOrd="0" destOrd="0" presId="urn:microsoft.com/office/officeart/2018/2/layout/IconLabelList"/>
    <dgm:cxn modelId="{812F9F1E-79E7-4E51-95E2-867E1048E538}" type="presParOf" srcId="{02B02F06-012D-4157-8FC5-04A10A42659F}" destId="{086C8314-0B4D-44A5-B83A-AE0057E6DF4A}" srcOrd="1" destOrd="0" presId="urn:microsoft.com/office/officeart/2018/2/layout/IconLabelList"/>
    <dgm:cxn modelId="{DD44C19E-295B-433E-83CA-8B361BD1BE7C}" type="presParOf" srcId="{02B02F06-012D-4157-8FC5-04A10A42659F}" destId="{C573E781-029E-450D-B93A-AC55CBC48FC0}" srcOrd="2" destOrd="0" presId="urn:microsoft.com/office/officeart/2018/2/layout/IconLabelList"/>
    <dgm:cxn modelId="{7BA270CD-F0EC-4B59-992B-B6A950F19D7C}" type="presParOf" srcId="{E47F00A6-E7F1-4A04-84A8-1B92D7804F3B}" destId="{43FAFD1A-92C7-4CAE-B56B-CFC0309FE846}" srcOrd="5" destOrd="0" presId="urn:microsoft.com/office/officeart/2018/2/layout/IconLabelList"/>
    <dgm:cxn modelId="{FC6B0C50-2FF8-45E0-9AE5-C63850D2FFD2}" type="presParOf" srcId="{E47F00A6-E7F1-4A04-84A8-1B92D7804F3B}" destId="{9FEA9498-C69A-4C22-B25F-CA5D965A9D26}" srcOrd="6" destOrd="0" presId="urn:microsoft.com/office/officeart/2018/2/layout/IconLabelList"/>
    <dgm:cxn modelId="{13A54EC1-8795-4B81-A078-EA836D8E68C1}" type="presParOf" srcId="{9FEA9498-C69A-4C22-B25F-CA5D965A9D26}" destId="{ECC24F66-EB9C-4C28-8B70-60EFCD4CFF2E}" srcOrd="0" destOrd="0" presId="urn:microsoft.com/office/officeart/2018/2/layout/IconLabelList"/>
    <dgm:cxn modelId="{B80A9135-CD98-43B8-9E1F-04CF09F82983}" type="presParOf" srcId="{9FEA9498-C69A-4C22-B25F-CA5D965A9D26}" destId="{CE44DF76-DF7D-41D6-9B50-C76DECB80312}" srcOrd="1" destOrd="0" presId="urn:microsoft.com/office/officeart/2018/2/layout/IconLabelList"/>
    <dgm:cxn modelId="{F9FFDE92-1CFA-48C5-A088-C0A0C93C1B3E}" type="presParOf" srcId="{9FEA9498-C69A-4C22-B25F-CA5D965A9D26}" destId="{34233690-0FA6-4513-B9B5-27FB064D490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9B5EA-3A4D-D949-BE43-526080537609}">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2976"/>
        <a:ext cx="25774" cy="5154"/>
      </dsp:txXfrm>
    </dsp:sp>
    <dsp:sp modelId="{DF2400D8-78F0-8B40-BF80-374384AC7682}">
      <dsp:nvSpPr>
        <dsp:cNvPr id="0" name=""/>
        <dsp:cNvSpPr/>
      </dsp:nvSpPr>
      <dsp:spPr>
        <a:xfrm>
          <a:off x="2092" y="573182"/>
          <a:ext cx="2241239" cy="13447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Individuals diagnosed with type 2 diabetes (T2D). </a:t>
          </a:r>
        </a:p>
      </dsp:txBody>
      <dsp:txXfrm>
        <a:off x="2092" y="573182"/>
        <a:ext cx="2241239" cy="1344743"/>
      </dsp:txXfrm>
    </dsp:sp>
    <dsp:sp modelId="{9AC9D15F-EBD0-1B41-8221-8B78625503EA}">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2976"/>
        <a:ext cx="25774" cy="5154"/>
      </dsp:txXfrm>
    </dsp:sp>
    <dsp:sp modelId="{15770766-B8A4-E049-ABE6-A5248031864F}">
      <dsp:nvSpPr>
        <dsp:cNvPr id="0" name=""/>
        <dsp:cNvSpPr/>
      </dsp:nvSpPr>
      <dsp:spPr>
        <a:xfrm>
          <a:off x="2758817" y="573182"/>
          <a:ext cx="2241239" cy="134474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a:t>People at risk of developing type 2 diabetes, including prediabetic individuals. </a:t>
          </a:r>
        </a:p>
      </dsp:txBody>
      <dsp:txXfrm>
        <a:off x="2758817" y="573182"/>
        <a:ext cx="2241239" cy="1344743"/>
      </dsp:txXfrm>
    </dsp:sp>
    <dsp:sp modelId="{041759A3-F3FC-314E-B801-B0511984337C}">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2976"/>
        <a:ext cx="25774" cy="5154"/>
      </dsp:txXfrm>
    </dsp:sp>
    <dsp:sp modelId="{5CBBFE88-1D68-1D44-9F59-C3BCE75AEAB6}">
      <dsp:nvSpPr>
        <dsp:cNvPr id="0" name=""/>
        <dsp:cNvSpPr/>
      </dsp:nvSpPr>
      <dsp:spPr>
        <a:xfrm>
          <a:off x="5515542" y="573182"/>
          <a:ext cx="2241239" cy="134474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a:t>Healthcare providers involved in the care and management of diabetes patients, including physicians, nurses, dietitians, and pharmacists. </a:t>
          </a:r>
        </a:p>
      </dsp:txBody>
      <dsp:txXfrm>
        <a:off x="5515542" y="573182"/>
        <a:ext cx="2241239" cy="1344743"/>
      </dsp:txXfrm>
    </dsp:sp>
    <dsp:sp modelId="{6C2D884A-8365-2E4F-8772-E6EE0BEB5AE1}">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E2AE8530-2859-C24E-9150-8CB610190A3A}">
      <dsp:nvSpPr>
        <dsp:cNvPr id="0" name=""/>
        <dsp:cNvSpPr/>
      </dsp:nvSpPr>
      <dsp:spPr>
        <a:xfrm>
          <a:off x="8272267" y="573182"/>
          <a:ext cx="2241239" cy="134474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a:t>Caregivers and family members of individuals living with diabetes who are involved in their day-to-day management and support. </a:t>
          </a:r>
        </a:p>
      </dsp:txBody>
      <dsp:txXfrm>
        <a:off x="8272267" y="573182"/>
        <a:ext cx="2241239" cy="1344743"/>
      </dsp:txXfrm>
    </dsp:sp>
    <dsp:sp modelId="{8AEB8CFC-EFF6-614C-BE49-DD79A5586A3B}">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206"/>
        <a:ext cx="25774" cy="5154"/>
      </dsp:txXfrm>
    </dsp:sp>
    <dsp:sp modelId="{80C378A4-6909-814F-92DE-B9F5A8156FA2}">
      <dsp:nvSpPr>
        <dsp:cNvPr id="0" name=""/>
        <dsp:cNvSpPr/>
      </dsp:nvSpPr>
      <dsp:spPr>
        <a:xfrm>
          <a:off x="2092" y="2433411"/>
          <a:ext cx="2241239" cy="134474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a:t>Public health organizations and policymakers involved in diabetes prevention and management strategies. </a:t>
          </a:r>
        </a:p>
      </dsp:txBody>
      <dsp:txXfrm>
        <a:off x="2092" y="2433411"/>
        <a:ext cx="2241239" cy="1344743"/>
      </dsp:txXfrm>
    </dsp:sp>
    <dsp:sp modelId="{00736EE1-E51D-6942-82B5-37313F7B8CE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206"/>
        <a:ext cx="25774" cy="5154"/>
      </dsp:txXfrm>
    </dsp:sp>
    <dsp:sp modelId="{776C0D95-ED1C-3D48-9818-720A4F38A7BB}">
      <dsp:nvSpPr>
        <dsp:cNvPr id="0" name=""/>
        <dsp:cNvSpPr/>
      </dsp:nvSpPr>
      <dsp:spPr>
        <a:xfrm>
          <a:off x="2758817" y="2433411"/>
          <a:ext cx="2241239" cy="13447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a:t>Insurance providers and healthcare payers seeking to improve outcomes and reduce costs associated with diabetes care. </a:t>
          </a:r>
        </a:p>
      </dsp:txBody>
      <dsp:txXfrm>
        <a:off x="2758817" y="2433411"/>
        <a:ext cx="2241239" cy="1344743"/>
      </dsp:txXfrm>
    </dsp:sp>
    <dsp:sp modelId="{249885A1-9EC0-C64F-9319-16B1FCDA52B3}">
      <dsp:nvSpPr>
        <dsp:cNvPr id="0" name=""/>
        <dsp:cNvSpPr/>
      </dsp:nvSpPr>
      <dsp:spPr>
        <a:xfrm>
          <a:off x="5515542" y="2433411"/>
          <a:ext cx="2241239" cy="134474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Researchers and developers working on the advancement of digital health technologies for diabetes management </a:t>
          </a:r>
        </a:p>
      </dsp:txBody>
      <dsp:txXfrm>
        <a:off x="5515542" y="2433411"/>
        <a:ext cx="2241239" cy="1344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E310F-C2FB-4692-AA58-60B4139CE0C7}">
      <dsp:nvSpPr>
        <dsp:cNvPr id="0" name=""/>
        <dsp:cNvSpPr/>
      </dsp:nvSpPr>
      <dsp:spPr>
        <a:xfrm>
          <a:off x="478800" y="894438"/>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35022-1903-4878-B3FE-D3390F4E0D19}">
      <dsp:nvSpPr>
        <dsp:cNvPr id="0" name=""/>
        <dsp:cNvSpPr/>
      </dsp:nvSpPr>
      <dsp:spPr>
        <a:xfrm>
          <a:off x="712800" y="112843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CBA1EE-2241-4AAA-B84D-A8190EC8D9CE}">
      <dsp:nvSpPr>
        <dsp:cNvPr id="0" name=""/>
        <dsp:cNvSpPr/>
      </dsp:nvSpPr>
      <dsp:spPr>
        <a:xfrm>
          <a:off x="12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Remote Monitoring and Telemedicine</a:t>
          </a:r>
        </a:p>
      </dsp:txBody>
      <dsp:txXfrm>
        <a:off x="127800" y="2334438"/>
        <a:ext cx="1800000" cy="720000"/>
      </dsp:txXfrm>
    </dsp:sp>
    <dsp:sp modelId="{DBC11850-1837-4E1F-9123-A262EEF26F51}">
      <dsp:nvSpPr>
        <dsp:cNvPr id="0" name=""/>
        <dsp:cNvSpPr/>
      </dsp:nvSpPr>
      <dsp:spPr>
        <a:xfrm>
          <a:off x="2593800" y="894438"/>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3E7123-545F-4CC1-A93B-2052BA995156}">
      <dsp:nvSpPr>
        <dsp:cNvPr id="0" name=""/>
        <dsp:cNvSpPr/>
      </dsp:nvSpPr>
      <dsp:spPr>
        <a:xfrm>
          <a:off x="2827800" y="112843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77B67A-1CE1-4B3B-BC3D-6951270B8622}">
      <dsp:nvSpPr>
        <dsp:cNvPr id="0" name=""/>
        <dsp:cNvSpPr/>
      </dsp:nvSpPr>
      <dsp:spPr>
        <a:xfrm>
          <a:off x="224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Data Analytics and Decision Support Systems</a:t>
          </a:r>
        </a:p>
      </dsp:txBody>
      <dsp:txXfrm>
        <a:off x="2242800" y="2334438"/>
        <a:ext cx="1800000" cy="720000"/>
      </dsp:txXfrm>
    </dsp:sp>
    <dsp:sp modelId="{2173F9FB-6DAF-4C2D-AEED-908EFA14789E}">
      <dsp:nvSpPr>
        <dsp:cNvPr id="0" name=""/>
        <dsp:cNvSpPr/>
      </dsp:nvSpPr>
      <dsp:spPr>
        <a:xfrm>
          <a:off x="4708800" y="894438"/>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7109D-A8EB-4399-AFF5-8139A03F2537}">
      <dsp:nvSpPr>
        <dsp:cNvPr id="0" name=""/>
        <dsp:cNvSpPr/>
      </dsp:nvSpPr>
      <dsp:spPr>
        <a:xfrm>
          <a:off x="4942800" y="112843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082F4C-113C-4C30-B9AA-ABAB6BC1E792}">
      <dsp:nvSpPr>
        <dsp:cNvPr id="0" name=""/>
        <dsp:cNvSpPr/>
      </dsp:nvSpPr>
      <dsp:spPr>
        <a:xfrm>
          <a:off x="435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Patient Education and Engagement</a:t>
          </a:r>
        </a:p>
      </dsp:txBody>
      <dsp:txXfrm>
        <a:off x="4357800" y="2334438"/>
        <a:ext cx="1800000" cy="720000"/>
      </dsp:txXfrm>
    </dsp:sp>
    <dsp:sp modelId="{3F60E259-06FA-4A53-9EC7-36561B76D905}">
      <dsp:nvSpPr>
        <dsp:cNvPr id="0" name=""/>
        <dsp:cNvSpPr/>
      </dsp:nvSpPr>
      <dsp:spPr>
        <a:xfrm>
          <a:off x="6823800" y="894438"/>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A0C81-EC21-40D4-A093-9EE45C56350E}">
      <dsp:nvSpPr>
        <dsp:cNvPr id="0" name=""/>
        <dsp:cNvSpPr/>
      </dsp:nvSpPr>
      <dsp:spPr>
        <a:xfrm>
          <a:off x="7057800" y="112843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80D2C0-9E3F-4063-85F9-4FC5E687ED07}">
      <dsp:nvSpPr>
        <dsp:cNvPr id="0" name=""/>
        <dsp:cNvSpPr/>
      </dsp:nvSpPr>
      <dsp:spPr>
        <a:xfrm>
          <a:off x="647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Population Health Management</a:t>
          </a:r>
        </a:p>
      </dsp:txBody>
      <dsp:txXfrm>
        <a:off x="6472800" y="2334438"/>
        <a:ext cx="1800000" cy="720000"/>
      </dsp:txXfrm>
    </dsp:sp>
    <dsp:sp modelId="{442EC303-E36D-417E-9117-A720CCFBB1C0}">
      <dsp:nvSpPr>
        <dsp:cNvPr id="0" name=""/>
        <dsp:cNvSpPr/>
      </dsp:nvSpPr>
      <dsp:spPr>
        <a:xfrm>
          <a:off x="8938800" y="894438"/>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BFED9-10DE-4D24-A022-3D29BD267C35}">
      <dsp:nvSpPr>
        <dsp:cNvPr id="0" name=""/>
        <dsp:cNvSpPr/>
      </dsp:nvSpPr>
      <dsp:spPr>
        <a:xfrm>
          <a:off x="9172800" y="112843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3E85E4-5A1F-4473-BE6C-C4F0BBD34312}">
      <dsp:nvSpPr>
        <dsp:cNvPr id="0" name=""/>
        <dsp:cNvSpPr/>
      </dsp:nvSpPr>
      <dsp:spPr>
        <a:xfrm>
          <a:off x="858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Interoperability and Care Coordination</a:t>
          </a:r>
        </a:p>
      </dsp:txBody>
      <dsp:txXfrm>
        <a:off x="8587800" y="2334438"/>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DC80E-E21F-45B3-BAD5-55DDD94F581B}">
      <dsp:nvSpPr>
        <dsp:cNvPr id="0" name=""/>
        <dsp:cNvSpPr/>
      </dsp:nvSpPr>
      <dsp:spPr>
        <a:xfrm>
          <a:off x="0" y="3854"/>
          <a:ext cx="10839450" cy="8210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E2D27-6A56-44C9-A8F0-97C149BDCABD}">
      <dsp:nvSpPr>
        <dsp:cNvPr id="0" name=""/>
        <dsp:cNvSpPr/>
      </dsp:nvSpPr>
      <dsp:spPr>
        <a:xfrm>
          <a:off x="248364" y="188588"/>
          <a:ext cx="451572" cy="4515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0F4C8-E7C5-475F-9F85-1E44E12AB19B}">
      <dsp:nvSpPr>
        <dsp:cNvPr id="0" name=""/>
        <dsp:cNvSpPr/>
      </dsp:nvSpPr>
      <dsp:spPr>
        <a:xfrm>
          <a:off x="948301" y="3854"/>
          <a:ext cx="4877752"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844550">
            <a:lnSpc>
              <a:spcPct val="100000"/>
            </a:lnSpc>
            <a:spcBef>
              <a:spcPct val="0"/>
            </a:spcBef>
            <a:spcAft>
              <a:spcPct val="35000"/>
            </a:spcAft>
            <a:buNone/>
          </a:pPr>
          <a:r>
            <a:rPr lang="en-US" sz="1900" b="1" i="0" kern="1200"/>
            <a:t>Healthcare Flow Analysis</a:t>
          </a:r>
          <a:r>
            <a:rPr lang="en-US" sz="1900" b="0" i="0" kern="1200"/>
            <a:t>:</a:t>
          </a:r>
          <a:endParaRPr lang="en-US" sz="1900" kern="1200"/>
        </a:p>
      </dsp:txBody>
      <dsp:txXfrm>
        <a:off x="948301" y="3854"/>
        <a:ext cx="4877752" cy="821040"/>
      </dsp:txXfrm>
    </dsp:sp>
    <dsp:sp modelId="{77D6BF2F-54E8-4E16-9412-1B9A5A137B5E}">
      <dsp:nvSpPr>
        <dsp:cNvPr id="0" name=""/>
        <dsp:cNvSpPr/>
      </dsp:nvSpPr>
      <dsp:spPr>
        <a:xfrm>
          <a:off x="5826053" y="3854"/>
          <a:ext cx="5013396"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622300">
            <a:lnSpc>
              <a:spcPct val="100000"/>
            </a:lnSpc>
            <a:spcBef>
              <a:spcPct val="0"/>
            </a:spcBef>
            <a:spcAft>
              <a:spcPct val="35000"/>
            </a:spcAft>
            <a:buNone/>
          </a:pPr>
          <a:r>
            <a:rPr lang="en-US" sz="1400" b="0" i="0" kern="1200"/>
            <a:t>Identifying system inefficiencies in diabetes care delivery.</a:t>
          </a:r>
          <a:endParaRPr lang="en-US" sz="1400" kern="1200"/>
        </a:p>
        <a:p>
          <a:pPr marL="0" lvl="0" indent="0" algn="l" defTabSz="622300">
            <a:lnSpc>
              <a:spcPct val="100000"/>
            </a:lnSpc>
            <a:spcBef>
              <a:spcPct val="0"/>
            </a:spcBef>
            <a:spcAft>
              <a:spcPct val="35000"/>
            </a:spcAft>
            <a:buNone/>
          </a:pPr>
          <a:r>
            <a:rPr lang="en-US" sz="1400" b="0" i="0" kern="1200"/>
            <a:t>Improving patient access and treatment timelines.</a:t>
          </a:r>
          <a:endParaRPr lang="en-US" sz="1400" kern="1200"/>
        </a:p>
      </dsp:txBody>
      <dsp:txXfrm>
        <a:off x="5826053" y="3854"/>
        <a:ext cx="5013396" cy="821040"/>
      </dsp:txXfrm>
    </dsp:sp>
    <dsp:sp modelId="{13771C9A-3BBC-47BF-B241-EF1BC2499AD6}">
      <dsp:nvSpPr>
        <dsp:cNvPr id="0" name=""/>
        <dsp:cNvSpPr/>
      </dsp:nvSpPr>
      <dsp:spPr>
        <a:xfrm>
          <a:off x="0" y="1030154"/>
          <a:ext cx="10839450" cy="8210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95C05D-4EA8-4DF7-8968-F5FEA29B420D}">
      <dsp:nvSpPr>
        <dsp:cNvPr id="0" name=""/>
        <dsp:cNvSpPr/>
      </dsp:nvSpPr>
      <dsp:spPr>
        <a:xfrm>
          <a:off x="248364" y="1214888"/>
          <a:ext cx="451572" cy="4515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8F67A-86A2-4B20-80D6-2A7B500FEFB7}">
      <dsp:nvSpPr>
        <dsp:cNvPr id="0" name=""/>
        <dsp:cNvSpPr/>
      </dsp:nvSpPr>
      <dsp:spPr>
        <a:xfrm>
          <a:off x="948301" y="1030154"/>
          <a:ext cx="4877752"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844550">
            <a:lnSpc>
              <a:spcPct val="100000"/>
            </a:lnSpc>
            <a:spcBef>
              <a:spcPct val="0"/>
            </a:spcBef>
            <a:spcAft>
              <a:spcPct val="35000"/>
            </a:spcAft>
            <a:buNone/>
          </a:pPr>
          <a:r>
            <a:rPr lang="en-US" sz="1900" b="1" i="0" kern="1200"/>
            <a:t>Adverse Drug Effect Analysis</a:t>
          </a:r>
          <a:r>
            <a:rPr lang="en-US" sz="1900" b="0" i="0" kern="1200"/>
            <a:t>:</a:t>
          </a:r>
          <a:endParaRPr lang="en-US" sz="1900" kern="1200"/>
        </a:p>
      </dsp:txBody>
      <dsp:txXfrm>
        <a:off x="948301" y="1030154"/>
        <a:ext cx="4877752" cy="821040"/>
      </dsp:txXfrm>
    </dsp:sp>
    <dsp:sp modelId="{6720FC7E-B35F-4C03-8670-F438F30A76D0}">
      <dsp:nvSpPr>
        <dsp:cNvPr id="0" name=""/>
        <dsp:cNvSpPr/>
      </dsp:nvSpPr>
      <dsp:spPr>
        <a:xfrm>
          <a:off x="5826053" y="1030154"/>
          <a:ext cx="5013396"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622300">
            <a:lnSpc>
              <a:spcPct val="100000"/>
            </a:lnSpc>
            <a:spcBef>
              <a:spcPct val="0"/>
            </a:spcBef>
            <a:spcAft>
              <a:spcPct val="35000"/>
            </a:spcAft>
            <a:buNone/>
          </a:pPr>
          <a:r>
            <a:rPr lang="en-US" sz="1400" b="0" i="0" kern="1200"/>
            <a:t>Assessing safety and effectiveness of diabetes medications.</a:t>
          </a:r>
          <a:endParaRPr lang="en-US" sz="1400" kern="1200"/>
        </a:p>
        <a:p>
          <a:pPr marL="0" lvl="0" indent="0" algn="l" defTabSz="622300">
            <a:lnSpc>
              <a:spcPct val="100000"/>
            </a:lnSpc>
            <a:spcBef>
              <a:spcPct val="0"/>
            </a:spcBef>
            <a:spcAft>
              <a:spcPct val="35000"/>
            </a:spcAft>
            <a:buNone/>
          </a:pPr>
          <a:r>
            <a:rPr lang="en-US" sz="1400" b="0" i="0" kern="1200"/>
            <a:t>Informing patients and providers about potential risks.</a:t>
          </a:r>
          <a:endParaRPr lang="en-US" sz="1400" kern="1200"/>
        </a:p>
      </dsp:txBody>
      <dsp:txXfrm>
        <a:off x="5826053" y="1030154"/>
        <a:ext cx="5013396" cy="821040"/>
      </dsp:txXfrm>
    </dsp:sp>
    <dsp:sp modelId="{E6BD3B44-6886-477B-BE51-392085779D61}">
      <dsp:nvSpPr>
        <dsp:cNvPr id="0" name=""/>
        <dsp:cNvSpPr/>
      </dsp:nvSpPr>
      <dsp:spPr>
        <a:xfrm>
          <a:off x="0" y="2056454"/>
          <a:ext cx="10839450" cy="8210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3B3EE3-5048-42E4-AA9D-CBE2C51E7E5F}">
      <dsp:nvSpPr>
        <dsp:cNvPr id="0" name=""/>
        <dsp:cNvSpPr/>
      </dsp:nvSpPr>
      <dsp:spPr>
        <a:xfrm>
          <a:off x="248364" y="2241188"/>
          <a:ext cx="451572" cy="4515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1FB94E-72CA-4A1F-A8FF-84928C5612B6}">
      <dsp:nvSpPr>
        <dsp:cNvPr id="0" name=""/>
        <dsp:cNvSpPr/>
      </dsp:nvSpPr>
      <dsp:spPr>
        <a:xfrm>
          <a:off x="948301" y="2056454"/>
          <a:ext cx="4877752"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844550">
            <a:lnSpc>
              <a:spcPct val="100000"/>
            </a:lnSpc>
            <a:spcBef>
              <a:spcPct val="0"/>
            </a:spcBef>
            <a:spcAft>
              <a:spcPct val="35000"/>
            </a:spcAft>
            <a:buNone/>
          </a:pPr>
          <a:r>
            <a:rPr lang="en-US" sz="1900" b="1" i="0" kern="1200"/>
            <a:t>Insurance Fraud Detection</a:t>
          </a:r>
          <a:r>
            <a:rPr lang="en-US" sz="1900" b="0" i="0" kern="1200"/>
            <a:t>:</a:t>
          </a:r>
          <a:endParaRPr lang="en-US" sz="1900" kern="1200"/>
        </a:p>
      </dsp:txBody>
      <dsp:txXfrm>
        <a:off x="948301" y="2056454"/>
        <a:ext cx="4877752" cy="821040"/>
      </dsp:txXfrm>
    </dsp:sp>
    <dsp:sp modelId="{01E98C91-B8E0-4000-ABA2-5B55848DF46F}">
      <dsp:nvSpPr>
        <dsp:cNvPr id="0" name=""/>
        <dsp:cNvSpPr/>
      </dsp:nvSpPr>
      <dsp:spPr>
        <a:xfrm>
          <a:off x="5826053" y="2056454"/>
          <a:ext cx="5013396"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622300">
            <a:lnSpc>
              <a:spcPct val="100000"/>
            </a:lnSpc>
            <a:spcBef>
              <a:spcPct val="0"/>
            </a:spcBef>
            <a:spcAft>
              <a:spcPct val="35000"/>
            </a:spcAft>
            <a:buNone/>
          </a:pPr>
          <a:r>
            <a:rPr lang="en-US" sz="1400" b="0" i="0" kern="1200"/>
            <a:t>Identifying fraudulent activities in healthcare claims.</a:t>
          </a:r>
          <a:endParaRPr lang="en-US" sz="1400" kern="1200"/>
        </a:p>
        <a:p>
          <a:pPr marL="0" lvl="0" indent="0" algn="l" defTabSz="622300">
            <a:lnSpc>
              <a:spcPct val="100000"/>
            </a:lnSpc>
            <a:spcBef>
              <a:spcPct val="0"/>
            </a:spcBef>
            <a:spcAft>
              <a:spcPct val="35000"/>
            </a:spcAft>
            <a:buNone/>
          </a:pPr>
          <a:r>
            <a:rPr lang="en-US" sz="1400" b="0" i="0" kern="1200"/>
            <a:t>Preventing financial losses and misuse of resources.</a:t>
          </a:r>
          <a:endParaRPr lang="en-US" sz="1400" kern="1200"/>
        </a:p>
      </dsp:txBody>
      <dsp:txXfrm>
        <a:off x="5826053" y="2056454"/>
        <a:ext cx="5013396" cy="821040"/>
      </dsp:txXfrm>
    </dsp:sp>
    <dsp:sp modelId="{7073C05A-9382-4E44-80F2-E83C1260449F}">
      <dsp:nvSpPr>
        <dsp:cNvPr id="0" name=""/>
        <dsp:cNvSpPr/>
      </dsp:nvSpPr>
      <dsp:spPr>
        <a:xfrm>
          <a:off x="0" y="3082755"/>
          <a:ext cx="10839450" cy="8210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5C290-034D-4C61-90FA-3592B1DB423F}">
      <dsp:nvSpPr>
        <dsp:cNvPr id="0" name=""/>
        <dsp:cNvSpPr/>
      </dsp:nvSpPr>
      <dsp:spPr>
        <a:xfrm>
          <a:off x="248364" y="3267489"/>
          <a:ext cx="451572" cy="4515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48762-6D36-466F-8C85-C214DD4C2306}">
      <dsp:nvSpPr>
        <dsp:cNvPr id="0" name=""/>
        <dsp:cNvSpPr/>
      </dsp:nvSpPr>
      <dsp:spPr>
        <a:xfrm>
          <a:off x="948301" y="3082755"/>
          <a:ext cx="4877752"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844550">
            <a:lnSpc>
              <a:spcPct val="100000"/>
            </a:lnSpc>
            <a:spcBef>
              <a:spcPct val="0"/>
            </a:spcBef>
            <a:spcAft>
              <a:spcPct val="35000"/>
            </a:spcAft>
            <a:buNone/>
          </a:pPr>
          <a:r>
            <a:rPr lang="en-US" sz="1900" b="1" i="0" kern="1200"/>
            <a:t>Clinical Guidelines Enrichment</a:t>
          </a:r>
          <a:r>
            <a:rPr lang="en-US" sz="1900" b="0" i="0" kern="1200"/>
            <a:t>:</a:t>
          </a:r>
          <a:endParaRPr lang="en-US" sz="1900" kern="1200"/>
        </a:p>
      </dsp:txBody>
      <dsp:txXfrm>
        <a:off x="948301" y="3082755"/>
        <a:ext cx="4877752" cy="821040"/>
      </dsp:txXfrm>
    </dsp:sp>
    <dsp:sp modelId="{9B1FCEF7-9ED7-4D95-855D-5A7B81D9FEE3}">
      <dsp:nvSpPr>
        <dsp:cNvPr id="0" name=""/>
        <dsp:cNvSpPr/>
      </dsp:nvSpPr>
      <dsp:spPr>
        <a:xfrm>
          <a:off x="5826053" y="3082755"/>
          <a:ext cx="5013396"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622300">
            <a:lnSpc>
              <a:spcPct val="100000"/>
            </a:lnSpc>
            <a:spcBef>
              <a:spcPct val="0"/>
            </a:spcBef>
            <a:spcAft>
              <a:spcPct val="35000"/>
            </a:spcAft>
            <a:buNone/>
          </a:pPr>
          <a:r>
            <a:rPr lang="en-US" sz="1400" b="0" i="0" kern="1200"/>
            <a:t>Updating treatment protocols with data-driven insights.</a:t>
          </a:r>
          <a:endParaRPr lang="en-US" sz="1400" kern="1200"/>
        </a:p>
        <a:p>
          <a:pPr marL="0" lvl="0" indent="0" algn="l" defTabSz="622300">
            <a:lnSpc>
              <a:spcPct val="100000"/>
            </a:lnSpc>
            <a:spcBef>
              <a:spcPct val="0"/>
            </a:spcBef>
            <a:spcAft>
              <a:spcPct val="35000"/>
            </a:spcAft>
            <a:buNone/>
          </a:pPr>
          <a:r>
            <a:rPr lang="en-US" sz="1400" b="0" i="0" kern="1200"/>
            <a:t>Tailoring guidelines for personalized patient care.</a:t>
          </a:r>
          <a:endParaRPr lang="en-US" sz="1400" kern="1200"/>
        </a:p>
      </dsp:txBody>
      <dsp:txXfrm>
        <a:off x="5826053" y="3082755"/>
        <a:ext cx="5013396" cy="821040"/>
      </dsp:txXfrm>
    </dsp:sp>
    <dsp:sp modelId="{F848B38D-F890-45D2-B4C8-A282FECDCAF3}">
      <dsp:nvSpPr>
        <dsp:cNvPr id="0" name=""/>
        <dsp:cNvSpPr/>
      </dsp:nvSpPr>
      <dsp:spPr>
        <a:xfrm>
          <a:off x="0" y="4109055"/>
          <a:ext cx="10839450" cy="8210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07F765-ECC7-4ED7-83FD-99A33B120DB4}">
      <dsp:nvSpPr>
        <dsp:cNvPr id="0" name=""/>
        <dsp:cNvSpPr/>
      </dsp:nvSpPr>
      <dsp:spPr>
        <a:xfrm>
          <a:off x="248364" y="4293789"/>
          <a:ext cx="451572" cy="4515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9279FD-85F9-4EE2-853A-89CC5F74A76D}">
      <dsp:nvSpPr>
        <dsp:cNvPr id="0" name=""/>
        <dsp:cNvSpPr/>
      </dsp:nvSpPr>
      <dsp:spPr>
        <a:xfrm>
          <a:off x="948301" y="4109055"/>
          <a:ext cx="4877752"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844550">
            <a:lnSpc>
              <a:spcPct val="100000"/>
            </a:lnSpc>
            <a:spcBef>
              <a:spcPct val="0"/>
            </a:spcBef>
            <a:spcAft>
              <a:spcPct val="35000"/>
            </a:spcAft>
            <a:buNone/>
          </a:pPr>
          <a:r>
            <a:rPr lang="en-US" sz="1900" b="1" i="0" kern="1200"/>
            <a:t>Prediction of Early Mortality</a:t>
          </a:r>
          <a:r>
            <a:rPr lang="en-US" sz="1900" b="0" i="0" kern="1200"/>
            <a:t>:</a:t>
          </a:r>
          <a:endParaRPr lang="en-US" sz="1900" kern="1200"/>
        </a:p>
      </dsp:txBody>
      <dsp:txXfrm>
        <a:off x="948301" y="4109055"/>
        <a:ext cx="4877752" cy="821040"/>
      </dsp:txXfrm>
    </dsp:sp>
    <dsp:sp modelId="{D6D833BA-E327-4D99-87D2-47EF1A63516D}">
      <dsp:nvSpPr>
        <dsp:cNvPr id="0" name=""/>
        <dsp:cNvSpPr/>
      </dsp:nvSpPr>
      <dsp:spPr>
        <a:xfrm>
          <a:off x="5826053" y="4109055"/>
          <a:ext cx="5013396" cy="82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93" tIns="86893" rIns="86893" bIns="86893" numCol="1" spcCol="1270" anchor="ctr" anchorCtr="0">
          <a:noAutofit/>
        </a:bodyPr>
        <a:lstStyle/>
        <a:p>
          <a:pPr marL="0" lvl="0" indent="0" algn="l" defTabSz="622300">
            <a:lnSpc>
              <a:spcPct val="100000"/>
            </a:lnSpc>
            <a:spcBef>
              <a:spcPct val="0"/>
            </a:spcBef>
            <a:spcAft>
              <a:spcPct val="35000"/>
            </a:spcAft>
            <a:buNone/>
          </a:pPr>
          <a:r>
            <a:rPr lang="en-US" sz="1400" b="0" i="0" kern="1200"/>
            <a:t>Identifying factors linked to increased mortality risk.</a:t>
          </a:r>
          <a:endParaRPr lang="en-US" sz="1400" kern="1200"/>
        </a:p>
        <a:p>
          <a:pPr marL="0" lvl="0" indent="0" algn="l" defTabSz="622300">
            <a:lnSpc>
              <a:spcPct val="100000"/>
            </a:lnSpc>
            <a:spcBef>
              <a:spcPct val="0"/>
            </a:spcBef>
            <a:spcAft>
              <a:spcPct val="35000"/>
            </a:spcAft>
            <a:buNone/>
          </a:pPr>
          <a:r>
            <a:rPr lang="en-US" sz="1400" b="0" i="0" kern="1200"/>
            <a:t>Enabling early intervention to improve patient outcomes.</a:t>
          </a:r>
          <a:endParaRPr lang="en-US" sz="1400" kern="1200"/>
        </a:p>
      </dsp:txBody>
      <dsp:txXfrm>
        <a:off x="5826053" y="4109055"/>
        <a:ext cx="5013396" cy="821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57BCA-A61A-42E3-9BD7-BE2A66B4B0D6}">
      <dsp:nvSpPr>
        <dsp:cNvPr id="0" name=""/>
        <dsp:cNvSpPr/>
      </dsp:nvSpPr>
      <dsp:spPr>
        <a:xfrm>
          <a:off x="703331" y="188744"/>
          <a:ext cx="629648" cy="629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A03DD-240C-40BC-AE48-9C2C47305764}">
      <dsp:nvSpPr>
        <dsp:cNvPr id="0" name=""/>
        <dsp:cNvSpPr/>
      </dsp:nvSpPr>
      <dsp:spPr>
        <a:xfrm>
          <a:off x="318546" y="1057928"/>
          <a:ext cx="1399218" cy="726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Data Integration and Interoperability: Improve system compatibility for seamless data exchange in diabetes management.</a:t>
          </a:r>
        </a:p>
      </dsp:txBody>
      <dsp:txXfrm>
        <a:off x="318546" y="1057928"/>
        <a:ext cx="1399218" cy="726937"/>
      </dsp:txXfrm>
    </dsp:sp>
    <dsp:sp modelId="{C6263F95-DB26-4FC5-B524-F9CAA19DAFB4}">
      <dsp:nvSpPr>
        <dsp:cNvPr id="0" name=""/>
        <dsp:cNvSpPr/>
      </dsp:nvSpPr>
      <dsp:spPr>
        <a:xfrm>
          <a:off x="2347413" y="188744"/>
          <a:ext cx="629648" cy="629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80A01-1AF6-4A1F-8B26-0FB8876CE5A5}">
      <dsp:nvSpPr>
        <dsp:cNvPr id="0" name=""/>
        <dsp:cNvSpPr/>
      </dsp:nvSpPr>
      <dsp:spPr>
        <a:xfrm>
          <a:off x="1962628" y="1057928"/>
          <a:ext cx="1399218" cy="726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Personalized Medicine: Utilize health informatics for tailored treatment plans considering individual factors.</a:t>
          </a:r>
        </a:p>
      </dsp:txBody>
      <dsp:txXfrm>
        <a:off x="1962628" y="1057928"/>
        <a:ext cx="1399218" cy="726937"/>
      </dsp:txXfrm>
    </dsp:sp>
    <dsp:sp modelId="{9D8B3726-5A4E-4000-98F7-68539CA943E2}">
      <dsp:nvSpPr>
        <dsp:cNvPr id="0" name=""/>
        <dsp:cNvSpPr/>
      </dsp:nvSpPr>
      <dsp:spPr>
        <a:xfrm>
          <a:off x="3991495" y="188744"/>
          <a:ext cx="629648" cy="6296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73E781-029E-450D-B93A-AC55CBC48FC0}">
      <dsp:nvSpPr>
        <dsp:cNvPr id="0" name=""/>
        <dsp:cNvSpPr/>
      </dsp:nvSpPr>
      <dsp:spPr>
        <a:xfrm>
          <a:off x="3606710" y="1057928"/>
          <a:ext cx="1399218" cy="726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Clinical Decision Support Systems (CDSS): Assess CDSS impact on evidence-based care, diagnosis, and medication management in diabetes.</a:t>
          </a:r>
        </a:p>
      </dsp:txBody>
      <dsp:txXfrm>
        <a:off x="3606710" y="1057928"/>
        <a:ext cx="1399218" cy="726937"/>
      </dsp:txXfrm>
    </dsp:sp>
    <dsp:sp modelId="{ECC24F66-EB9C-4C28-8B70-60EFCD4CFF2E}">
      <dsp:nvSpPr>
        <dsp:cNvPr id="0" name=""/>
        <dsp:cNvSpPr/>
      </dsp:nvSpPr>
      <dsp:spPr>
        <a:xfrm>
          <a:off x="2347413" y="2134671"/>
          <a:ext cx="629648" cy="6296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233690-0FA6-4513-B9B5-27FB064D4908}">
      <dsp:nvSpPr>
        <dsp:cNvPr id="0" name=""/>
        <dsp:cNvSpPr/>
      </dsp:nvSpPr>
      <dsp:spPr>
        <a:xfrm>
          <a:off x="1962628" y="3003855"/>
          <a:ext cx="1399218" cy="726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Patient-Centered Outcomes Research: Engage stakeholders in analyzing patient-reported outcomes for improved diabetes care.</a:t>
          </a:r>
        </a:p>
      </dsp:txBody>
      <dsp:txXfrm>
        <a:off x="1962628" y="3003855"/>
        <a:ext cx="1399218" cy="726937"/>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607DA-E4D1-CA46-8492-5001C6E3A7DC}"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4F9A2-3961-5E4E-9981-342B4A128F43}" type="slidenum">
              <a:rPr lang="en-US" smtClean="0"/>
              <a:t>‹#›</a:t>
            </a:fld>
            <a:endParaRPr lang="en-US"/>
          </a:p>
        </p:txBody>
      </p:sp>
    </p:spTree>
    <p:extLst>
      <p:ext uri="{BB962C8B-B14F-4D97-AF65-F5344CB8AC3E}">
        <p14:creationId xmlns:p14="http://schemas.microsoft.com/office/powerpoint/2010/main" val="265969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2F08-8D47-64E9-ABB5-403CB218C9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4A44DD-1070-931B-C969-F75D82C3F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6566D-4A79-5F26-8D65-8D4E42A60F20}"/>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5" name="Footer Placeholder 4">
            <a:extLst>
              <a:ext uri="{FF2B5EF4-FFF2-40B4-BE49-F238E27FC236}">
                <a16:creationId xmlns:a16="http://schemas.microsoft.com/office/drawing/2014/main" id="{1B17A06A-989B-55F8-B683-B9A0B5B67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1E1D64-BF72-AAE3-D7B9-8EA5732467B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2217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C4122-A91A-E7B0-2DCC-72CE93DCA6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5E0798-9A27-DA85-6DF0-CB541DC6DF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F2BE-80C4-B24B-90DB-38D8F575EA36}"/>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5" name="Footer Placeholder 4">
            <a:extLst>
              <a:ext uri="{FF2B5EF4-FFF2-40B4-BE49-F238E27FC236}">
                <a16:creationId xmlns:a16="http://schemas.microsoft.com/office/drawing/2014/main" id="{558E8825-1B69-C2EC-4F20-5B5F89541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6B56C-4546-8148-A6BA-FC4C2D83BC4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99697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CDAE16-1622-7C2B-5A76-6920FF2452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2068EC-EAF8-5148-B585-2B45D29FA6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D2817-15AA-1D7A-1D37-DD11E443F1F2}"/>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5" name="Footer Placeholder 4">
            <a:extLst>
              <a:ext uri="{FF2B5EF4-FFF2-40B4-BE49-F238E27FC236}">
                <a16:creationId xmlns:a16="http://schemas.microsoft.com/office/drawing/2014/main" id="{0CDE2D9A-D3DD-341F-D4D1-D946825B4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E4C91-B202-0EDB-9D65-6FF8C81074E0}"/>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15135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10E0-9845-442E-2AC5-8E454910A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337961-A5C5-178D-C1AC-202798C75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67B1E-5375-A3F2-304F-B0FA261D2D51}"/>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5" name="Footer Placeholder 4">
            <a:extLst>
              <a:ext uri="{FF2B5EF4-FFF2-40B4-BE49-F238E27FC236}">
                <a16:creationId xmlns:a16="http://schemas.microsoft.com/office/drawing/2014/main" id="{11777ACE-CC60-C0B1-9017-53A94CC6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57D59-7069-E01A-E672-9D1D26BCA83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18809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D5C6-44D7-F2B9-7C38-ADB497183B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3067A7-97EB-7415-0304-69323205DB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381403-ABBB-EFDF-C7A4-8350307AF83F}"/>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5" name="Footer Placeholder 4">
            <a:extLst>
              <a:ext uri="{FF2B5EF4-FFF2-40B4-BE49-F238E27FC236}">
                <a16:creationId xmlns:a16="http://schemas.microsoft.com/office/drawing/2014/main" id="{D365EEED-707E-45CD-0AC1-88C396D1E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D4EF8-761E-32B5-E4AC-A4CF77042593}"/>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90344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6599-4B96-8349-209C-E923E8A80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4DCBFC-8B4A-7404-8081-1D0DA76EF9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EA6838-140E-F262-CE2C-43706040C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433F20-A9A1-E030-BA3C-70D4FA427165}"/>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6" name="Footer Placeholder 5">
            <a:extLst>
              <a:ext uri="{FF2B5EF4-FFF2-40B4-BE49-F238E27FC236}">
                <a16:creationId xmlns:a16="http://schemas.microsoft.com/office/drawing/2014/main" id="{7A523BF2-13C0-B2C5-20CA-C4447B94C8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94E485-8610-2A7A-A20B-9CA86DB7A5B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32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7C32-AD3C-7F1C-2DA3-5EDC1741A4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044F7-30DF-2750-3A50-8AD14A6BB7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F90203-32D1-5F53-7712-001602DB37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489913-552E-4805-4B11-27ED69A0E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C34D54-AF9A-A499-942B-4B66823D15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47DE29-5A25-75EB-76BB-150C25FCDA89}"/>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8" name="Footer Placeholder 7">
            <a:extLst>
              <a:ext uri="{FF2B5EF4-FFF2-40B4-BE49-F238E27FC236}">
                <a16:creationId xmlns:a16="http://schemas.microsoft.com/office/drawing/2014/main" id="{07C58415-0AFD-6ECE-B28D-D987DC95F0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AFF094-78EC-40AD-C10A-2B862A340E0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0598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4F5D-2469-137A-4A37-9E713E1DEE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93BA9-5DD3-1EDC-803B-4B7C5CE32FC1}"/>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4" name="Footer Placeholder 3">
            <a:extLst>
              <a:ext uri="{FF2B5EF4-FFF2-40B4-BE49-F238E27FC236}">
                <a16:creationId xmlns:a16="http://schemas.microsoft.com/office/drawing/2014/main" id="{3624AE00-162A-A329-46E2-2C97684770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89B386-0517-4EF0-9820-61F66C05510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13848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23E53-6397-D69C-8041-88D2747CCB25}"/>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3" name="Footer Placeholder 2">
            <a:extLst>
              <a:ext uri="{FF2B5EF4-FFF2-40B4-BE49-F238E27FC236}">
                <a16:creationId xmlns:a16="http://schemas.microsoft.com/office/drawing/2014/main" id="{055B61AC-16AA-937B-98B2-7027E4B4C0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7B56CA-BE3E-60E5-A146-A5A9DE96D5A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4625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42FF-73BE-6452-615D-D0528C079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1BB3B4-BE9D-0194-1833-5793796B7E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ED25A9-278D-903E-D347-7DC0C40ED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761E3-9A39-2EE5-2BF3-38E3E3A2E0BD}"/>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6" name="Footer Placeholder 5">
            <a:extLst>
              <a:ext uri="{FF2B5EF4-FFF2-40B4-BE49-F238E27FC236}">
                <a16:creationId xmlns:a16="http://schemas.microsoft.com/office/drawing/2014/main" id="{C59998EA-0249-A98B-EAC8-47EB695CA3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68624-D814-5275-0EED-E3EB10727000}"/>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86986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43E6-EC3E-0662-D418-0A1BC81BE8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86995-9CC6-BE10-6961-BC00B7EE39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C1B209-70D1-C978-8FED-BE757A6BB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DB58EE-268F-C64A-16D7-7662B2602709}"/>
              </a:ext>
            </a:extLst>
          </p:cNvPr>
          <p:cNvSpPr>
            <a:spLocks noGrp="1"/>
          </p:cNvSpPr>
          <p:nvPr>
            <p:ph type="dt" sz="half" idx="10"/>
          </p:nvPr>
        </p:nvSpPr>
        <p:spPr/>
        <p:txBody>
          <a:bodyPr/>
          <a:lstStyle/>
          <a:p>
            <a:fld id="{76969C88-B244-455D-A017-012B25B1ACDD}" type="datetimeFigureOut">
              <a:rPr lang="en-US" smtClean="0"/>
              <a:t>4/18/24</a:t>
            </a:fld>
            <a:endParaRPr lang="en-US"/>
          </a:p>
        </p:txBody>
      </p:sp>
      <p:sp>
        <p:nvSpPr>
          <p:cNvPr id="6" name="Footer Placeholder 5">
            <a:extLst>
              <a:ext uri="{FF2B5EF4-FFF2-40B4-BE49-F238E27FC236}">
                <a16:creationId xmlns:a16="http://schemas.microsoft.com/office/drawing/2014/main" id="{6F74DAF4-07D9-A6AA-07E7-1E2E335EC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77955-1C62-73ED-4661-2E20899C5C07}"/>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4743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B1184-B739-D723-469D-374B5C66C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3F01B3-5F9B-6A85-5110-6B8BA323D5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8FA27-6E2E-160F-F0B3-B79D73BE76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969C88-B244-455D-A017-012B25B1ACDD}" type="datetimeFigureOut">
              <a:rPr lang="en-US" smtClean="0"/>
              <a:pPr/>
              <a:t>4/18/24</a:t>
            </a:fld>
            <a:endParaRPr lang="en-US"/>
          </a:p>
        </p:txBody>
      </p:sp>
      <p:sp>
        <p:nvSpPr>
          <p:cNvPr id="5" name="Footer Placeholder 4">
            <a:extLst>
              <a:ext uri="{FF2B5EF4-FFF2-40B4-BE49-F238E27FC236}">
                <a16:creationId xmlns:a16="http://schemas.microsoft.com/office/drawing/2014/main" id="{82CD9109-D945-B056-CCB2-9950EB474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0EC2200-6052-AF9B-27BE-B60C623129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16821209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nfomed.wikidot.com/7-21-ehealth-mhealth-applications-for-cancer-survivors-self" TargetMode="External"/><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ncbi.nlm.nih.gov/pmc/articles/PMC5019009/" TargetMode="External"/><Relationship Id="rId3" Type="http://schemas.openxmlformats.org/officeDocument/2006/relationships/hyperlink" Target="https://doi.org/10.1016/j.ajmo.2023.100043" TargetMode="External"/><Relationship Id="rId7" Type="http://schemas.openxmlformats.org/officeDocument/2006/relationships/hyperlink" Target="https://pubmed.ncbi.nlm.nih.gov/33359572/" TargetMode="External"/><Relationship Id="rId12" Type="http://schemas.openxmlformats.org/officeDocument/2006/relationships/hyperlink" Target="https://www.ncbi.nlm.nih.gov/pmc/articles/PMC7755046/" TargetMode="External"/><Relationship Id="rId2" Type="http://schemas.openxmlformats.org/officeDocument/2006/relationships/hyperlink" Target="http://dx.doi.org/10.5772/intechopen.83693" TargetMode="External"/><Relationship Id="rId1" Type="http://schemas.openxmlformats.org/officeDocument/2006/relationships/slideLayout" Target="../slideLayouts/slideLayout2.xml"/><Relationship Id="rId6" Type="http://schemas.openxmlformats.org/officeDocument/2006/relationships/hyperlink" Target="https://www.michigan.gov/mdhhs/keep-mi-healthy/communicablediseases/epidemiology/chronicepi/bfrs" TargetMode="External"/><Relationship Id="rId11" Type="http://schemas.openxmlformats.org/officeDocument/2006/relationships/hyperlink" Target="https://pubmed.ncbi.nlm.nih.gov/30822496/" TargetMode="External"/><Relationship Id="rId5" Type="http://schemas.openxmlformats.org/officeDocument/2006/relationships/hyperlink" Target="https://www.ncbi.nlm.nih.gov/pmc/articles/PMC3262726/" TargetMode="External"/><Relationship Id="rId10" Type="http://schemas.openxmlformats.org/officeDocument/2006/relationships/hyperlink" Target="diabeteshttps://www.ncbi.nlm.nih.gov/pmc/articles/PMC10808992/" TargetMode="External"/><Relationship Id="rId4" Type="http://schemas.openxmlformats.org/officeDocument/2006/relationships/hyperlink" Target="http://publichealth.lacounty.gov/diabetes/docs/National_DPP_Research_Articles/Ahmad_Diabetes_Prevention_Health_Information_Technology_and_Meaningful_Use" TargetMode="External"/><Relationship Id="rId9" Type="http://schemas.openxmlformats.org/officeDocument/2006/relationships/hyperlink" Target="https://www.emerald.com/insight/content/doi/10.1108/ITP-02-2013-0032/full/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hand holding a phone with medical icons around it&#10;&#10;Description automatically generated">
            <a:extLst>
              <a:ext uri="{FF2B5EF4-FFF2-40B4-BE49-F238E27FC236}">
                <a16:creationId xmlns:a16="http://schemas.microsoft.com/office/drawing/2014/main" id="{43F2D983-6CE4-928A-1710-9F7BABE43B8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619" b="12458"/>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4C7EE6-8B76-B699-B460-1CE4C109325A}"/>
              </a:ext>
            </a:extLst>
          </p:cNvPr>
          <p:cNvSpPr>
            <a:spLocks noGrp="1"/>
          </p:cNvSpPr>
          <p:nvPr>
            <p:ph type="ctrTitle"/>
          </p:nvPr>
        </p:nvSpPr>
        <p:spPr>
          <a:xfrm>
            <a:off x="6729413" y="1014413"/>
            <a:ext cx="5229225" cy="4329112"/>
          </a:xfrm>
          <a:noFill/>
        </p:spPr>
        <p:txBody>
          <a:bodyPr>
            <a:normAutofit/>
          </a:bodyPr>
          <a:lstStyle/>
          <a:p>
            <a:pPr algn="l"/>
            <a:r>
              <a:rPr lang="en-US" sz="3600" b="1" dirty="0">
                <a:effectLst>
                  <a:glow rad="139700">
                    <a:schemeClr val="accent1">
                      <a:satMod val="175000"/>
                      <a:alpha val="40000"/>
                    </a:schemeClr>
                  </a:glow>
                </a:effectLst>
              </a:rPr>
              <a:t>Maximizing prevention though informatics: </a:t>
            </a:r>
            <a:br>
              <a:rPr lang="en-US" sz="3600" b="1" dirty="0">
                <a:effectLst>
                  <a:glow rad="139700">
                    <a:schemeClr val="accent1">
                      <a:satMod val="175000"/>
                      <a:alpha val="40000"/>
                    </a:schemeClr>
                  </a:glow>
                </a:effectLst>
              </a:rPr>
            </a:br>
            <a:r>
              <a:rPr lang="en-US" sz="3600" b="1" dirty="0">
                <a:effectLst>
                  <a:glow rad="139700">
                    <a:schemeClr val="accent1">
                      <a:satMod val="175000"/>
                      <a:alpha val="40000"/>
                    </a:schemeClr>
                  </a:glow>
                </a:effectLst>
              </a:rPr>
              <a:t>In diabetic management</a:t>
            </a:r>
            <a:br>
              <a:rPr lang="en-US" sz="4000" dirty="0"/>
            </a:br>
            <a:br>
              <a:rPr lang="en-US" sz="4000" dirty="0"/>
            </a:br>
            <a:br>
              <a:rPr lang="en-US" sz="4000" dirty="0"/>
            </a:br>
            <a:endParaRPr lang="en-US" sz="4000" dirty="0"/>
          </a:p>
        </p:txBody>
      </p:sp>
      <p:sp>
        <p:nvSpPr>
          <p:cNvPr id="5" name="TextBox 4">
            <a:extLst>
              <a:ext uri="{FF2B5EF4-FFF2-40B4-BE49-F238E27FC236}">
                <a16:creationId xmlns:a16="http://schemas.microsoft.com/office/drawing/2014/main" id="{BBD02F6B-4EFA-D003-C60A-3574BFEB8FE6}"/>
              </a:ext>
            </a:extLst>
          </p:cNvPr>
          <p:cNvSpPr txBox="1"/>
          <p:nvPr/>
        </p:nvSpPr>
        <p:spPr>
          <a:xfrm>
            <a:off x="7234361" y="6657945"/>
            <a:ext cx="243528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infomed.wikidot.com/7-21-ehealth-mhealth-applications-for-cancer-survivors-self">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6" name="Rectangle 5">
            <a:extLst>
              <a:ext uri="{FF2B5EF4-FFF2-40B4-BE49-F238E27FC236}">
                <a16:creationId xmlns:a16="http://schemas.microsoft.com/office/drawing/2014/main" id="{F1FDDE7F-FB6B-DEFE-8772-25384DFB8870}"/>
              </a:ext>
            </a:extLst>
          </p:cNvPr>
          <p:cNvSpPr/>
          <p:nvPr/>
        </p:nvSpPr>
        <p:spPr>
          <a:xfrm>
            <a:off x="9129713" y="4357688"/>
            <a:ext cx="3059238" cy="2500312"/>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Sucharitha Dammareddygari</a:t>
            </a:r>
          </a:p>
          <a:p>
            <a:pPr algn="ctr"/>
            <a:r>
              <a:rPr lang="en-US" dirty="0">
                <a:solidFill>
                  <a:schemeClr val="tx1"/>
                </a:solidFill>
              </a:rPr>
              <a:t>Suhani </a:t>
            </a:r>
            <a:r>
              <a:rPr lang="en-US" dirty="0" err="1">
                <a:solidFill>
                  <a:schemeClr val="tx1"/>
                </a:solidFill>
              </a:rPr>
              <a:t>Yalaga</a:t>
            </a:r>
            <a:endParaRPr lang="en-US" dirty="0">
              <a:solidFill>
                <a:schemeClr val="tx1"/>
              </a:solidFill>
            </a:endParaRPr>
          </a:p>
        </p:txBody>
      </p:sp>
    </p:spTree>
    <p:extLst>
      <p:ext uri="{BB962C8B-B14F-4D97-AF65-F5344CB8AC3E}">
        <p14:creationId xmlns:p14="http://schemas.microsoft.com/office/powerpoint/2010/main" val="29624880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DA16B-7274-2711-6E40-3FA839C2EA82}"/>
              </a:ext>
            </a:extLst>
          </p:cNvPr>
          <p:cNvSpPr>
            <a:spLocks noGrp="1"/>
          </p:cNvSpPr>
          <p:nvPr>
            <p:ph type="title"/>
          </p:nvPr>
        </p:nvSpPr>
        <p:spPr>
          <a:xfrm>
            <a:off x="700088" y="357189"/>
            <a:ext cx="10653712" cy="614361"/>
          </a:xfrm>
        </p:spPr>
        <p:txBody>
          <a:bodyPr>
            <a:normAutofit/>
          </a:bodyPr>
          <a:lstStyle/>
          <a:p>
            <a:r>
              <a:rPr lang="en-US" sz="2400"/>
              <a:t>Temporal analysis</a:t>
            </a:r>
            <a:endParaRPr lang="en-US" sz="2400" dirty="0"/>
          </a:p>
        </p:txBody>
      </p:sp>
      <p:sp>
        <p:nvSpPr>
          <p:cNvPr id="3" name="Content Placeholder 2">
            <a:extLst>
              <a:ext uri="{FF2B5EF4-FFF2-40B4-BE49-F238E27FC236}">
                <a16:creationId xmlns:a16="http://schemas.microsoft.com/office/drawing/2014/main" id="{C9667823-BFFA-E466-B5BD-7A342078876C}"/>
              </a:ext>
            </a:extLst>
          </p:cNvPr>
          <p:cNvSpPr>
            <a:spLocks noGrp="1"/>
          </p:cNvSpPr>
          <p:nvPr>
            <p:ph idx="1"/>
          </p:nvPr>
        </p:nvSpPr>
        <p:spPr>
          <a:xfrm>
            <a:off x="500063" y="971550"/>
            <a:ext cx="10853737" cy="5205413"/>
          </a:xfrm>
        </p:spPr>
        <p:txBody>
          <a:bodyPr>
            <a:normAutofit fontScale="55000" lnSpcReduction="20000"/>
          </a:bodyPr>
          <a:lstStyle/>
          <a:p>
            <a:r>
              <a:rPr lang="en-US" dirty="0"/>
              <a:t>Prevalence Estimates for Risk Factors (2017-2021): Insights into health trends and challenges faced by the Michigan population.</a:t>
            </a:r>
          </a:p>
          <a:p>
            <a:pPr marL="0" indent="0">
              <a:buNone/>
            </a:pPr>
            <a:r>
              <a:rPr lang="en-US" dirty="0"/>
              <a:t>  </a:t>
            </a:r>
          </a:p>
          <a:p>
            <a:pPr>
              <a:buFont typeface="Wingdings" pitchFamily="2" charset="2"/>
              <a:buChar char="v"/>
            </a:pPr>
            <a:r>
              <a:rPr lang="en-US" u="sng" dirty="0"/>
              <a:t>Common Risk Factors:                                               </a:t>
            </a:r>
          </a:p>
          <a:p>
            <a:pPr>
              <a:buFont typeface="Wingdings" pitchFamily="2" charset="2"/>
              <a:buChar char="§"/>
            </a:pPr>
            <a:r>
              <a:rPr lang="en-US" dirty="0"/>
              <a:t>Obesity</a:t>
            </a:r>
          </a:p>
          <a:p>
            <a:pPr>
              <a:buFont typeface="Wingdings" pitchFamily="2" charset="2"/>
              <a:buChar char="§"/>
            </a:pPr>
            <a:r>
              <a:rPr lang="en-US" dirty="0"/>
              <a:t>Sedentary Lifestyle (No Leisure Physical Time)</a:t>
            </a:r>
          </a:p>
          <a:p>
            <a:pPr>
              <a:buFont typeface="Wingdings" pitchFamily="2" charset="2"/>
              <a:buChar char="§"/>
            </a:pPr>
            <a:r>
              <a:rPr lang="en-US" dirty="0"/>
              <a:t>Alcohol Consumption</a:t>
            </a:r>
          </a:p>
          <a:p>
            <a:pPr>
              <a:buFont typeface="Wingdings" pitchFamily="2" charset="2"/>
              <a:buChar char="§"/>
            </a:pPr>
            <a:r>
              <a:rPr lang="en-US" dirty="0"/>
              <a:t> Cigarette Smoking</a:t>
            </a:r>
          </a:p>
          <a:p>
            <a:pPr>
              <a:buFont typeface="Wingdings" pitchFamily="2" charset="2"/>
              <a:buChar char="§"/>
            </a:pPr>
            <a:r>
              <a:rPr lang="en-US" dirty="0"/>
              <a:t>Hypertension Awareness</a:t>
            </a:r>
          </a:p>
          <a:p>
            <a:pPr>
              <a:buFont typeface="Wingdings" pitchFamily="2" charset="2"/>
              <a:buChar char="§"/>
            </a:pPr>
            <a:r>
              <a:rPr lang="en-US" dirty="0"/>
              <a:t>Lack of Routine Checkups</a:t>
            </a:r>
          </a:p>
          <a:p>
            <a:pPr>
              <a:buFont typeface="Wingdings" pitchFamily="2" charset="2"/>
              <a:buChar char="§"/>
            </a:pPr>
            <a:r>
              <a:rPr lang="en-US" dirty="0"/>
              <a:t> Age (Risk Increases with Age)</a:t>
            </a:r>
          </a:p>
          <a:p>
            <a:pPr>
              <a:buFont typeface="Wingdings" pitchFamily="2" charset="2"/>
              <a:buChar char="§"/>
            </a:pPr>
            <a:r>
              <a:rPr lang="en-US" dirty="0"/>
              <a:t>Metabolic Syndromes</a:t>
            </a:r>
          </a:p>
          <a:p>
            <a:pPr>
              <a:buFont typeface="Wingdings" pitchFamily="2" charset="2"/>
              <a:buChar char="§"/>
            </a:pPr>
            <a:r>
              <a:rPr lang="en-US" dirty="0"/>
              <a:t>Ethnicity (Certain Groups at Higher Risk):</a:t>
            </a:r>
          </a:p>
          <a:p>
            <a:pPr>
              <a:buFont typeface="Wingdings" pitchFamily="2" charset="2"/>
              <a:buChar char="§"/>
            </a:pPr>
            <a:r>
              <a:rPr lang="en-US" dirty="0"/>
              <a:t>African Americans</a:t>
            </a:r>
          </a:p>
          <a:p>
            <a:pPr>
              <a:buFont typeface="Wingdings" pitchFamily="2" charset="2"/>
              <a:buChar char="§"/>
            </a:pPr>
            <a:r>
              <a:rPr lang="en-US" dirty="0"/>
              <a:t>Hispanic/Latino Americans</a:t>
            </a:r>
          </a:p>
          <a:p>
            <a:pPr>
              <a:buFont typeface="Wingdings" pitchFamily="2" charset="2"/>
              <a:buChar char="§"/>
            </a:pPr>
            <a:r>
              <a:rPr lang="en-US" dirty="0"/>
              <a:t> Native Americans</a:t>
            </a:r>
          </a:p>
          <a:p>
            <a:pPr>
              <a:buFont typeface="Wingdings" pitchFamily="2" charset="2"/>
              <a:buChar char="§"/>
            </a:pPr>
            <a:r>
              <a:rPr lang="en-US" dirty="0"/>
              <a:t>Asian Americans</a:t>
            </a:r>
          </a:p>
        </p:txBody>
      </p:sp>
      <p:pic>
        <p:nvPicPr>
          <p:cNvPr id="5" name="Picture 4">
            <a:extLst>
              <a:ext uri="{FF2B5EF4-FFF2-40B4-BE49-F238E27FC236}">
                <a16:creationId xmlns:a16="http://schemas.microsoft.com/office/drawing/2014/main" id="{D2AAFAF6-1D73-CA6F-1511-97FED721BCEA}"/>
              </a:ext>
            </a:extLst>
          </p:cNvPr>
          <p:cNvPicPr>
            <a:picLocks noChangeAspect="1"/>
          </p:cNvPicPr>
          <p:nvPr/>
        </p:nvPicPr>
        <p:blipFill>
          <a:blip r:embed="rId2"/>
          <a:stretch>
            <a:fillRect/>
          </a:stretch>
        </p:blipFill>
        <p:spPr>
          <a:xfrm>
            <a:off x="4629883" y="1365792"/>
            <a:ext cx="7166096" cy="2320383"/>
          </a:xfrm>
          <a:prstGeom prst="rect">
            <a:avLst/>
          </a:prstGeom>
        </p:spPr>
      </p:pic>
      <p:pic>
        <p:nvPicPr>
          <p:cNvPr id="6" name="Picture 5">
            <a:extLst>
              <a:ext uri="{FF2B5EF4-FFF2-40B4-BE49-F238E27FC236}">
                <a16:creationId xmlns:a16="http://schemas.microsoft.com/office/drawing/2014/main" id="{1E73945B-6026-3615-2573-2DC72422183C}"/>
              </a:ext>
            </a:extLst>
          </p:cNvPr>
          <p:cNvPicPr>
            <a:picLocks noChangeAspect="1"/>
          </p:cNvPicPr>
          <p:nvPr/>
        </p:nvPicPr>
        <p:blipFill>
          <a:blip r:embed="rId3"/>
          <a:stretch>
            <a:fillRect/>
          </a:stretch>
        </p:blipFill>
        <p:spPr>
          <a:xfrm>
            <a:off x="4629882" y="3751688"/>
            <a:ext cx="7166097" cy="3039636"/>
          </a:xfrm>
          <a:prstGeom prst="rect">
            <a:avLst/>
          </a:prstGeom>
        </p:spPr>
      </p:pic>
    </p:spTree>
    <p:extLst>
      <p:ext uri="{BB962C8B-B14F-4D97-AF65-F5344CB8AC3E}">
        <p14:creationId xmlns:p14="http://schemas.microsoft.com/office/powerpoint/2010/main" val="346399915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5BA69F1-6083-7505-D86E-A03A27223435}"/>
              </a:ext>
            </a:extLst>
          </p:cNvPr>
          <p:cNvSpPr>
            <a:spLocks noGrp="1"/>
          </p:cNvSpPr>
          <p:nvPr>
            <p:ph idx="1"/>
          </p:nvPr>
        </p:nvSpPr>
        <p:spPr>
          <a:xfrm>
            <a:off x="612648" y="2908005"/>
            <a:ext cx="5295015" cy="3268957"/>
          </a:xfrm>
        </p:spPr>
        <p:txBody>
          <a:bodyPr>
            <a:normAutofit fontScale="92500" lnSpcReduction="20000"/>
          </a:bodyPr>
          <a:lstStyle/>
          <a:p>
            <a:pPr>
              <a:buFont typeface="Wingdings" pitchFamily="2" charset="2"/>
              <a:buChar char="v"/>
            </a:pPr>
            <a:r>
              <a:rPr lang="en-US" sz="1400" b="1" i="0" u="none" strike="noStrike" dirty="0">
                <a:effectLst/>
                <a:latin typeface="Söhne"/>
              </a:rPr>
              <a:t>Michigan DPCP's Five-Year Plan:</a:t>
            </a:r>
          </a:p>
          <a:p>
            <a:pPr marL="0" indent="0">
              <a:buNone/>
            </a:pPr>
            <a:r>
              <a:rPr lang="en-US" sz="1400" b="0" i="0" u="none" strike="noStrike" dirty="0">
                <a:effectLst/>
                <a:latin typeface="Söhne"/>
              </a:rPr>
              <a:t>Enhancing diabetes care through collaborative efforts</a:t>
            </a:r>
          </a:p>
          <a:p>
            <a:pPr marL="0" indent="0">
              <a:buNone/>
            </a:pPr>
            <a:r>
              <a:rPr lang="en-US" sz="1400" b="1" i="0" u="none" strike="noStrike" dirty="0">
                <a:effectLst/>
                <a:latin typeface="Söhne"/>
              </a:rPr>
              <a:t>Primary Focus Areas:</a:t>
            </a:r>
          </a:p>
          <a:p>
            <a:pPr>
              <a:buFont typeface="Arial" panose="020B0604020202020204" pitchFamily="34" charset="0"/>
              <a:buChar char="•"/>
            </a:pPr>
            <a:r>
              <a:rPr lang="en-US" sz="1400" b="1" i="0" u="none" strike="noStrike" dirty="0">
                <a:effectLst/>
                <a:latin typeface="Söhne"/>
              </a:rPr>
              <a:t>State Leadership Objective:</a:t>
            </a:r>
            <a:endParaRPr lang="en-US" sz="1400" b="0" i="0" u="none" strike="noStrike" dirty="0">
              <a:effectLst/>
              <a:latin typeface="Söhne"/>
            </a:endParaRPr>
          </a:p>
          <a:p>
            <a:pPr marL="742950" lvl="1" indent="-285750">
              <a:buFont typeface="Arial" panose="020B0604020202020204" pitchFamily="34" charset="0"/>
              <a:buChar char="•"/>
            </a:pPr>
            <a:r>
              <a:rPr lang="en-US" sz="1400" b="0" i="0" u="none" strike="noStrike" dirty="0">
                <a:effectLst/>
                <a:latin typeface="Söhne"/>
              </a:rPr>
              <a:t>Establishing partnerships and supporting professionals.</a:t>
            </a:r>
          </a:p>
          <a:p>
            <a:pPr>
              <a:buFont typeface="Arial" panose="020B0604020202020204" pitchFamily="34" charset="0"/>
              <a:buChar char="•"/>
            </a:pPr>
            <a:r>
              <a:rPr lang="en-US" sz="1400" b="1" i="0" u="none" strike="noStrike" dirty="0">
                <a:effectLst/>
                <a:latin typeface="Söhne"/>
              </a:rPr>
              <a:t>Diabetes Prevention Goals:</a:t>
            </a:r>
            <a:endParaRPr lang="en-US" sz="1400" b="0" i="0" u="none" strike="noStrike" dirty="0">
              <a:effectLst/>
              <a:latin typeface="Söhne"/>
            </a:endParaRPr>
          </a:p>
          <a:p>
            <a:pPr marL="742950" lvl="1" indent="-285750">
              <a:buFont typeface="Arial" panose="020B0604020202020204" pitchFamily="34" charset="0"/>
              <a:buChar char="•"/>
            </a:pPr>
            <a:r>
              <a:rPr lang="en-US" sz="1400" b="0" i="0" u="none" strike="noStrike" dirty="0">
                <a:effectLst/>
                <a:latin typeface="Söhne"/>
              </a:rPr>
              <a:t>Enhancing accessibility of prevention programs.</a:t>
            </a:r>
          </a:p>
          <a:p>
            <a:pPr marL="742950" lvl="1" indent="-285750">
              <a:buFont typeface="Arial" panose="020B0604020202020204" pitchFamily="34" charset="0"/>
              <a:buChar char="•"/>
            </a:pPr>
            <a:r>
              <a:rPr lang="en-US" sz="1400" b="0" i="0" u="none" strike="noStrike" dirty="0">
                <a:effectLst/>
                <a:latin typeface="Söhne"/>
              </a:rPr>
              <a:t>Improving policies for prediabetes interventions.</a:t>
            </a:r>
          </a:p>
          <a:p>
            <a:pPr marL="742950" lvl="1" indent="-285750">
              <a:buFont typeface="Arial" panose="020B0604020202020204" pitchFamily="34" charset="0"/>
              <a:buChar char="•"/>
            </a:pPr>
            <a:r>
              <a:rPr lang="en-US" sz="1400" b="0" i="0" u="none" strike="noStrike" dirty="0">
                <a:effectLst/>
                <a:latin typeface="Söhne"/>
              </a:rPr>
              <a:t>Implementing early detection systems.</a:t>
            </a:r>
          </a:p>
          <a:p>
            <a:pPr>
              <a:buFont typeface="Arial" panose="020B0604020202020204" pitchFamily="34" charset="0"/>
              <a:buChar char="•"/>
            </a:pPr>
            <a:r>
              <a:rPr lang="en-US" sz="1400" b="1" i="0" u="none" strike="noStrike" dirty="0">
                <a:effectLst/>
                <a:latin typeface="Söhne"/>
              </a:rPr>
              <a:t>Diabetes Management Targets:</a:t>
            </a:r>
            <a:endParaRPr lang="en-US" sz="1400" b="0" i="0" u="none" strike="noStrike" dirty="0">
              <a:effectLst/>
              <a:latin typeface="Söhne"/>
            </a:endParaRPr>
          </a:p>
          <a:p>
            <a:pPr marL="742950" lvl="1" indent="-285750">
              <a:buFont typeface="Arial" panose="020B0604020202020204" pitchFamily="34" charset="0"/>
              <a:buChar char="•"/>
            </a:pPr>
            <a:r>
              <a:rPr lang="en-US" sz="1400" b="0" i="0" u="none" strike="noStrike" dirty="0">
                <a:effectLst/>
                <a:latin typeface="Söhne"/>
              </a:rPr>
              <a:t>Enhancing medical coverage and assistance.</a:t>
            </a:r>
          </a:p>
          <a:p>
            <a:pPr marL="742950" lvl="1" indent="-285750">
              <a:buFont typeface="Arial" panose="020B0604020202020204" pitchFamily="34" charset="0"/>
              <a:buChar char="•"/>
            </a:pPr>
            <a:r>
              <a:rPr lang="en-US" sz="1400" b="0" i="0" u="none" strike="noStrike" dirty="0">
                <a:effectLst/>
                <a:latin typeface="Söhne"/>
              </a:rPr>
              <a:t>Utilizing technology and motivating healthcare providers.</a:t>
            </a:r>
          </a:p>
          <a:p>
            <a:pPr>
              <a:buFont typeface="Arial" panose="020B0604020202020204" pitchFamily="34" charset="0"/>
              <a:buChar char="•"/>
            </a:pPr>
            <a:r>
              <a:rPr lang="en-US" sz="1400" b="1" i="0" u="none" strike="noStrike" dirty="0">
                <a:effectLst/>
                <a:latin typeface="Söhne"/>
              </a:rPr>
              <a:t>Emphasis on Health Equity:</a:t>
            </a:r>
            <a:endParaRPr lang="en-US" sz="1400" b="0" i="0" u="none" strike="noStrike" dirty="0">
              <a:effectLst/>
              <a:latin typeface="Söhne"/>
            </a:endParaRPr>
          </a:p>
          <a:p>
            <a:pPr marL="742950" lvl="1" indent="-285750">
              <a:buFont typeface="Arial" panose="020B0604020202020204" pitchFamily="34" charset="0"/>
              <a:buChar char="•"/>
            </a:pPr>
            <a:r>
              <a:rPr lang="en-US" sz="1400" b="0" i="0" u="none" strike="noStrike" dirty="0">
                <a:effectLst/>
                <a:latin typeface="Söhne"/>
              </a:rPr>
              <a:t>Prioritizing communities with the greatest needs.</a:t>
            </a:r>
          </a:p>
          <a:p>
            <a:pPr marL="0" indent="0">
              <a:buNone/>
            </a:pPr>
            <a:endParaRPr lang="en-US" sz="1000" dirty="0"/>
          </a:p>
        </p:txBody>
      </p:sp>
      <p:pic>
        <p:nvPicPr>
          <p:cNvPr id="7" name="Picture 6" descr="A screenshot of a computer&#10;&#10;Description automatically generated">
            <a:extLst>
              <a:ext uri="{FF2B5EF4-FFF2-40B4-BE49-F238E27FC236}">
                <a16:creationId xmlns:a16="http://schemas.microsoft.com/office/drawing/2014/main" id="{4C8D778F-CEE7-D670-8C11-921A4BCCB91F}"/>
              </a:ext>
            </a:extLst>
          </p:cNvPr>
          <p:cNvPicPr>
            <a:picLocks noChangeAspect="1"/>
          </p:cNvPicPr>
          <p:nvPr/>
        </p:nvPicPr>
        <p:blipFill>
          <a:blip r:embed="rId2"/>
          <a:stretch>
            <a:fillRect/>
          </a:stretch>
        </p:blipFill>
        <p:spPr>
          <a:xfrm>
            <a:off x="8999954" y="708491"/>
            <a:ext cx="3051845" cy="5284580"/>
          </a:xfrm>
          <a:prstGeom prst="rect">
            <a:avLst/>
          </a:prstGeom>
        </p:spPr>
      </p:pic>
      <p:pic>
        <p:nvPicPr>
          <p:cNvPr id="11" name="Picture 10" descr="A close-up of a medical report&#10;&#10;Description automatically generated">
            <a:extLst>
              <a:ext uri="{FF2B5EF4-FFF2-40B4-BE49-F238E27FC236}">
                <a16:creationId xmlns:a16="http://schemas.microsoft.com/office/drawing/2014/main" id="{20911753-E246-95B7-164E-3C63F7F4BC43}"/>
              </a:ext>
            </a:extLst>
          </p:cNvPr>
          <p:cNvPicPr>
            <a:picLocks noChangeAspect="1"/>
          </p:cNvPicPr>
          <p:nvPr/>
        </p:nvPicPr>
        <p:blipFill>
          <a:blip r:embed="rId3"/>
          <a:stretch>
            <a:fillRect/>
          </a:stretch>
        </p:blipFill>
        <p:spPr>
          <a:xfrm>
            <a:off x="5894943" y="708491"/>
            <a:ext cx="3166991" cy="4979098"/>
          </a:xfrm>
          <a:prstGeom prst="rect">
            <a:avLst/>
          </a:prstGeom>
        </p:spPr>
      </p:pic>
      <p:pic>
        <p:nvPicPr>
          <p:cNvPr id="13" name="Picture 12" descr="A screenshot of a medical report&#10;&#10;Description automatically generated">
            <a:extLst>
              <a:ext uri="{FF2B5EF4-FFF2-40B4-BE49-F238E27FC236}">
                <a16:creationId xmlns:a16="http://schemas.microsoft.com/office/drawing/2014/main" id="{58D14347-0A8E-1719-AE51-3BCFAB4C5B9A}"/>
              </a:ext>
            </a:extLst>
          </p:cNvPr>
          <p:cNvPicPr>
            <a:picLocks noChangeAspect="1"/>
          </p:cNvPicPr>
          <p:nvPr/>
        </p:nvPicPr>
        <p:blipFill>
          <a:blip r:embed="rId4"/>
          <a:stretch>
            <a:fillRect/>
          </a:stretch>
        </p:blipFill>
        <p:spPr>
          <a:xfrm>
            <a:off x="495278" y="320718"/>
            <a:ext cx="5393537" cy="2449351"/>
          </a:xfrm>
          <a:prstGeom prst="rect">
            <a:avLst/>
          </a:prstGeom>
        </p:spPr>
      </p:pic>
    </p:spTree>
    <p:extLst>
      <p:ext uri="{BB962C8B-B14F-4D97-AF65-F5344CB8AC3E}">
        <p14:creationId xmlns:p14="http://schemas.microsoft.com/office/powerpoint/2010/main" val="304800150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4CF82-CFEC-D12C-5652-39FB3EE61F31}"/>
              </a:ext>
            </a:extLst>
          </p:cNvPr>
          <p:cNvSpPr>
            <a:spLocks noGrp="1"/>
          </p:cNvSpPr>
          <p:nvPr>
            <p:ph type="title"/>
          </p:nvPr>
        </p:nvSpPr>
        <p:spPr>
          <a:xfrm>
            <a:off x="6094105" y="371475"/>
            <a:ext cx="4977976" cy="1300163"/>
          </a:xfrm>
        </p:spPr>
        <p:txBody>
          <a:bodyPr>
            <a:normAutofit/>
          </a:bodyPr>
          <a:lstStyle/>
          <a:p>
            <a:r>
              <a:rPr lang="en-US" sz="3600" b="1" dirty="0">
                <a:solidFill>
                  <a:schemeClr val="tx2"/>
                </a:solidFill>
              </a:rPr>
              <a:t>Challenges</a:t>
            </a:r>
          </a:p>
        </p:txBody>
      </p:sp>
      <p:pic>
        <p:nvPicPr>
          <p:cNvPr id="7" name="Graphic 6" descr="Cloud Computing">
            <a:extLst>
              <a:ext uri="{FF2B5EF4-FFF2-40B4-BE49-F238E27FC236}">
                <a16:creationId xmlns:a16="http://schemas.microsoft.com/office/drawing/2014/main" id="{BD15372D-AA71-B0E7-CF96-AE64536441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69F65EBD-B618-7E5F-1819-DA8A99567FA8}"/>
              </a:ext>
            </a:extLst>
          </p:cNvPr>
          <p:cNvSpPr>
            <a:spLocks noGrp="1"/>
          </p:cNvSpPr>
          <p:nvPr>
            <p:ph idx="1"/>
          </p:nvPr>
        </p:nvSpPr>
        <p:spPr>
          <a:xfrm>
            <a:off x="6090574" y="2257006"/>
            <a:ext cx="4977578" cy="3803965"/>
          </a:xfrm>
        </p:spPr>
        <p:txBody>
          <a:bodyPr anchor="ctr">
            <a:noAutofit/>
          </a:bodyPr>
          <a:lstStyle/>
          <a:p>
            <a:r>
              <a:rPr lang="en-US" sz="1400" dirty="0">
                <a:solidFill>
                  <a:schemeClr val="tx2"/>
                </a:solidFill>
              </a:rPr>
              <a:t>Data privacy and security concerns.</a:t>
            </a:r>
          </a:p>
          <a:p>
            <a:r>
              <a:rPr lang="en-US" sz="1400" dirty="0">
                <a:solidFill>
                  <a:schemeClr val="tx2"/>
                </a:solidFill>
              </a:rPr>
              <a:t>Interoperability issues between different health information systems.</a:t>
            </a:r>
          </a:p>
          <a:p>
            <a:r>
              <a:rPr lang="en-US" sz="1400" dirty="0">
                <a:solidFill>
                  <a:schemeClr val="tx2"/>
                </a:solidFill>
              </a:rPr>
              <a:t>Integration into existing healthcare workflows and infrastructure.</a:t>
            </a:r>
          </a:p>
          <a:p>
            <a:r>
              <a:rPr lang="en-US" sz="1400" dirty="0">
                <a:solidFill>
                  <a:schemeClr val="tx2"/>
                </a:solidFill>
              </a:rPr>
              <a:t>Limited access to technology among certain patient populations.</a:t>
            </a:r>
          </a:p>
          <a:p>
            <a:r>
              <a:rPr lang="en-US" sz="1400" dirty="0">
                <a:solidFill>
                  <a:schemeClr val="tx2"/>
                </a:solidFill>
              </a:rPr>
              <a:t>Ensuring the accuracy and reliability of data collected through informatics tools.</a:t>
            </a:r>
          </a:p>
          <a:p>
            <a:r>
              <a:rPr lang="en-US" sz="1400" dirty="0">
                <a:solidFill>
                  <a:schemeClr val="tx2"/>
                </a:solidFill>
              </a:rPr>
              <a:t>Cost-effectiveness and financial sustainability of implementing informatics solutions.</a:t>
            </a:r>
          </a:p>
          <a:p>
            <a:r>
              <a:rPr lang="en-US" sz="1400" dirty="0">
                <a:solidFill>
                  <a:schemeClr val="tx2"/>
                </a:solidFill>
              </a:rPr>
              <a:t>Training and education of healthcare professionals and patients on how to effectively utilize these tools.</a:t>
            </a:r>
          </a:p>
          <a:p>
            <a:r>
              <a:rPr lang="en-US" sz="1400" dirty="0">
                <a:solidFill>
                  <a:schemeClr val="tx2"/>
                </a:solidFill>
              </a:rPr>
              <a:t>Overcoming resistance to change and adoption of new technologies within healthcare organizations.</a:t>
            </a:r>
          </a:p>
          <a:p>
            <a:r>
              <a:rPr lang="en-US" sz="1400" dirty="0">
                <a:solidFill>
                  <a:schemeClr val="tx2"/>
                </a:solidFill>
              </a:rPr>
              <a:t>Addressing disparities in access to healthcare and technology among different socioeconomic groups.</a:t>
            </a:r>
          </a:p>
          <a:p>
            <a:r>
              <a:rPr lang="en-US" sz="1400" dirty="0">
                <a:solidFill>
                  <a:schemeClr val="tx2"/>
                </a:solidFill>
              </a:rPr>
              <a:t>Regulatory challenges and compliance with healthcare laws and standards.</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2901352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836A-05EC-9E31-EDC3-FBFAA9E2A556}"/>
              </a:ext>
            </a:extLst>
          </p:cNvPr>
          <p:cNvSpPr>
            <a:spLocks noGrp="1"/>
          </p:cNvSpPr>
          <p:nvPr>
            <p:ph type="title"/>
          </p:nvPr>
        </p:nvSpPr>
        <p:spPr>
          <a:xfrm>
            <a:off x="481011" y="327025"/>
            <a:ext cx="5324477" cy="1630363"/>
          </a:xfrm>
        </p:spPr>
        <p:txBody>
          <a:bodyPr anchor="b">
            <a:normAutofit/>
          </a:bodyPr>
          <a:lstStyle/>
          <a:p>
            <a:r>
              <a:rPr lang="en-US" sz="3600"/>
              <a:t>Opportunities for new areas of research</a:t>
            </a:r>
          </a:p>
        </p:txBody>
      </p:sp>
      <p:pic>
        <p:nvPicPr>
          <p:cNvPr id="6" name="Picture 5">
            <a:extLst>
              <a:ext uri="{FF2B5EF4-FFF2-40B4-BE49-F238E27FC236}">
                <a16:creationId xmlns:a16="http://schemas.microsoft.com/office/drawing/2014/main" id="{F11164E9-B22A-1A0C-1D81-2551093B715B}"/>
              </a:ext>
            </a:extLst>
          </p:cNvPr>
          <p:cNvPicPr>
            <a:picLocks noChangeAspect="1"/>
          </p:cNvPicPr>
          <p:nvPr/>
        </p:nvPicPr>
        <p:blipFill rotWithShape="1">
          <a:blip r:embed="rId2"/>
          <a:srcRect l="32426" r="16499"/>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17" name="Content Placeholder 2">
            <a:extLst>
              <a:ext uri="{FF2B5EF4-FFF2-40B4-BE49-F238E27FC236}">
                <a16:creationId xmlns:a16="http://schemas.microsoft.com/office/drawing/2014/main" id="{84FF6FC7-9C08-4F70-A77C-C30E8F03C28C}"/>
              </a:ext>
            </a:extLst>
          </p:cNvPr>
          <p:cNvGraphicFramePr>
            <a:graphicFrameLocks noGrp="1"/>
          </p:cNvGraphicFramePr>
          <p:nvPr>
            <p:ph idx="1"/>
            <p:extLst>
              <p:ext uri="{D42A27DB-BD31-4B8C-83A1-F6EECF244321}">
                <p14:modId xmlns:p14="http://schemas.microsoft.com/office/powerpoint/2010/main" val="1790309285"/>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522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4" name="Rectangle 206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050" name="Picture 2" descr="Conclusion Images – Browse 1,320,690 Stock Photos, Vectors, and Video |  Adobe Stock">
            <a:extLst>
              <a:ext uri="{FF2B5EF4-FFF2-40B4-BE49-F238E27FC236}">
                <a16:creationId xmlns:a16="http://schemas.microsoft.com/office/drawing/2014/main" id="{577803AA-91CD-CE5F-ACE9-8754236A4F4E}"/>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b="15730"/>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B82157E-CAAD-7615-1D7E-1703D125D746}"/>
              </a:ext>
            </a:extLst>
          </p:cNvPr>
          <p:cNvSpPr>
            <a:spLocks noGrp="1"/>
          </p:cNvSpPr>
          <p:nvPr>
            <p:ph idx="1"/>
          </p:nvPr>
        </p:nvSpPr>
        <p:spPr>
          <a:xfrm>
            <a:off x="1198181" y="2957665"/>
            <a:ext cx="9792471" cy="3171423"/>
          </a:xfrm>
        </p:spPr>
        <p:txBody>
          <a:bodyPr>
            <a:normAutofit/>
          </a:bodyPr>
          <a:lstStyle/>
          <a:p>
            <a:r>
              <a:rPr lang="en-US" sz="2000">
                <a:solidFill>
                  <a:srgbClr val="FFFFFF"/>
                </a:solidFill>
              </a:rPr>
              <a:t>In short, using technology to manage diabetes looks promising. It helps doctors get patient information quickly, allows for remote monitoring, and supports making better treatment decisions. But there are problems like keeping data safe and making different systems work together. Despite these issues, technology can make a big difference in improving patient health and reducing differences in healthcare. To make it work well, doctors and patients need proper training, and the technology needs to fit into existing routines. Even though there are challenges like privacy concerns and not enough money, technology can help manage diabetes better by improving things like blood sugar  levels(hbA1c) and complications like type 2 diabetes. In the future, we need to keep improving usage of health informatics tools for better diabetes care management.</a:t>
            </a:r>
          </a:p>
        </p:txBody>
      </p:sp>
    </p:spTree>
    <p:extLst>
      <p:ext uri="{BB962C8B-B14F-4D97-AF65-F5344CB8AC3E}">
        <p14:creationId xmlns:p14="http://schemas.microsoft.com/office/powerpoint/2010/main" val="19881362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3ECF-AA68-23C8-B97E-AD7DDB3587F9}"/>
              </a:ext>
            </a:extLst>
          </p:cNvPr>
          <p:cNvSpPr>
            <a:spLocks noGrp="1"/>
          </p:cNvSpPr>
          <p:nvPr>
            <p:ph type="title"/>
          </p:nvPr>
        </p:nvSpPr>
        <p:spPr>
          <a:xfrm>
            <a:off x="838200" y="1"/>
            <a:ext cx="10515600" cy="993421"/>
          </a:xfrm>
        </p:spPr>
        <p:txBody>
          <a:bodyPr/>
          <a:lstStyle/>
          <a:p>
            <a:r>
              <a:rPr lang="en-US"/>
              <a:t>Citations</a:t>
            </a:r>
            <a:endParaRPr lang="en-US" dirty="0"/>
          </a:p>
        </p:txBody>
      </p:sp>
      <p:sp>
        <p:nvSpPr>
          <p:cNvPr id="3" name="Content Placeholder 2">
            <a:extLst>
              <a:ext uri="{FF2B5EF4-FFF2-40B4-BE49-F238E27FC236}">
                <a16:creationId xmlns:a16="http://schemas.microsoft.com/office/drawing/2014/main" id="{60CC2249-4D1C-72B6-634A-8B948737C4BD}"/>
              </a:ext>
            </a:extLst>
          </p:cNvPr>
          <p:cNvSpPr>
            <a:spLocks noGrp="1"/>
          </p:cNvSpPr>
          <p:nvPr>
            <p:ph idx="1"/>
          </p:nvPr>
        </p:nvSpPr>
        <p:spPr>
          <a:xfrm>
            <a:off x="372532" y="993422"/>
            <a:ext cx="10981267" cy="5183541"/>
          </a:xfrm>
        </p:spPr>
        <p:txBody>
          <a:bodyPr>
            <a:noAutofit/>
          </a:bodyPr>
          <a:lstStyle/>
          <a:p>
            <a:r>
              <a:rPr lang="en-US" sz="1200" dirty="0">
                <a:solidFill>
                  <a:srgbClr val="000000"/>
                </a:solidFill>
                <a:effectLst/>
                <a:highlight>
                  <a:srgbClr val="FFFFFF"/>
                </a:highlight>
                <a:latin typeface="Calibri" panose="020F0502020204030204" pitchFamily="34" charset="0"/>
                <a:cs typeface="Times New Roman" panose="02020603050405020304" pitchFamily="18" charset="0"/>
              </a:rPr>
              <a:t>Yoshida Y, J. </a:t>
            </a:r>
            <a:r>
              <a:rPr lang="en-US" sz="1200" dirty="0" err="1">
                <a:solidFill>
                  <a:srgbClr val="000000"/>
                </a:solidFill>
                <a:effectLst/>
                <a:highlight>
                  <a:srgbClr val="FFFFFF"/>
                </a:highlight>
                <a:latin typeface="Calibri" panose="020F0502020204030204" pitchFamily="34" charset="0"/>
                <a:cs typeface="Times New Roman" panose="02020603050405020304" pitchFamily="18" charset="0"/>
              </a:rPr>
              <a:t>Simoes</a:t>
            </a:r>
            <a:r>
              <a:rPr lang="en-US" sz="1200" dirty="0">
                <a:solidFill>
                  <a:srgbClr val="000000"/>
                </a:solidFill>
                <a:effectLst/>
                <a:highlight>
                  <a:srgbClr val="FFFFFF"/>
                </a:highlight>
                <a:latin typeface="Calibri" panose="020F0502020204030204" pitchFamily="34" charset="0"/>
                <a:cs typeface="Times New Roman" panose="02020603050405020304" pitchFamily="18" charset="0"/>
              </a:rPr>
              <a:t> E. Health Information Technologies in Diabetes Management Type2Diabetes </a:t>
            </a:r>
            <a:r>
              <a:rPr lang="en-US" sz="1200" dirty="0" err="1">
                <a:solidFill>
                  <a:srgbClr val="000000"/>
                </a:solidFill>
                <a:effectLst/>
                <a:highlight>
                  <a:srgbClr val="FFFFFF"/>
                </a:highlight>
                <a:latin typeface="Calibri" panose="020F0502020204030204" pitchFamily="34" charset="0"/>
                <a:cs typeface="Times New Roman" panose="02020603050405020304" pitchFamily="18" charset="0"/>
              </a:rPr>
              <a:t>IntechOpen</a:t>
            </a:r>
            <a:r>
              <a:rPr lang="en-US" sz="1200" dirty="0">
                <a:solidFill>
                  <a:srgbClr val="000000"/>
                </a:solidFill>
                <a:effectLst/>
                <a:highlight>
                  <a:srgbClr val="FFFFFF"/>
                </a:highlight>
                <a:latin typeface="Calibri" panose="020F0502020204030204" pitchFamily="34" charset="0"/>
                <a:cs typeface="Times New Roman" panose="02020603050405020304" pitchFamily="18" charset="0"/>
              </a:rPr>
              <a:t>; 2019. Available from: </a:t>
            </a:r>
            <a:r>
              <a:rPr lang="en-US" sz="1200" u="sng" dirty="0">
                <a:solidFill>
                  <a:srgbClr val="0563C1"/>
                </a:solidFill>
                <a:effectLst/>
                <a:highlight>
                  <a:srgbClr val="FFFFFF"/>
                </a:highlight>
                <a:latin typeface="Calibri" panose="020F0502020204030204" pitchFamily="34" charset="0"/>
                <a:cs typeface="Times New Roman" panose="02020603050405020304" pitchFamily="18" charset="0"/>
                <a:hlinkClick r:id="rId2"/>
              </a:rPr>
              <a:t>http://dx.doi.org/10.5772/intechopen.83693</a:t>
            </a:r>
            <a:r>
              <a:rPr lang="en-US" sz="1200" dirty="0">
                <a:solidFill>
                  <a:srgbClr val="000000"/>
                </a:solidFill>
                <a:effectLst/>
                <a:highlight>
                  <a:srgbClr val="FFFFFF"/>
                </a:highlight>
                <a:latin typeface="Calibri" panose="020F0502020204030204" pitchFamily="34" charset="0"/>
                <a:cs typeface="Times New Roman" panose="02020603050405020304" pitchFamily="18" charset="0"/>
              </a:rPr>
              <a:t>.</a:t>
            </a:r>
            <a:endParaRPr lang="en-US" sz="1200" dirty="0">
              <a:effectLst/>
              <a:latin typeface="Calibri" panose="020F0502020204030204" pitchFamily="34" charset="0"/>
              <a:cs typeface="Times New Roman" panose="02020603050405020304" pitchFamily="18" charset="0"/>
            </a:endParaRPr>
          </a:p>
          <a:p>
            <a:r>
              <a:rPr lang="en-US" sz="1200" kern="100" dirty="0">
                <a:effectLst/>
                <a:latin typeface="Calibri" panose="020F0502020204030204" pitchFamily="34" charset="0"/>
                <a:ea typeface="宋体" panose="02010600030101010101" pitchFamily="2" charset="-122"/>
              </a:rPr>
              <a:t>Sands, D. Z. (2023, December). Beyond the EHR: How Digital Health Tools Foster Participatory Health and Self-Care for Patients with Diabetes. </a:t>
            </a:r>
            <a:r>
              <a:rPr lang="en-US" sz="1200" i="1" kern="100" dirty="0">
                <a:effectLst/>
                <a:latin typeface="Calibri" panose="020F0502020204030204" pitchFamily="34" charset="0"/>
                <a:ea typeface="宋体" panose="02010600030101010101" pitchFamily="2" charset="-122"/>
              </a:rPr>
              <a:t>American Journal of Medicine Open</a:t>
            </a:r>
            <a:r>
              <a:rPr lang="en-US" sz="1200" kern="100" dirty="0">
                <a:effectLst/>
                <a:latin typeface="Calibri" panose="020F0502020204030204" pitchFamily="34" charset="0"/>
                <a:ea typeface="宋体" panose="02010600030101010101" pitchFamily="2" charset="-122"/>
              </a:rPr>
              <a:t>, </a:t>
            </a:r>
            <a:r>
              <a:rPr lang="en-US" sz="1200" i="1" kern="100" dirty="0">
                <a:effectLst/>
                <a:latin typeface="Calibri" panose="020F0502020204030204" pitchFamily="34" charset="0"/>
                <a:ea typeface="宋体" panose="02010600030101010101" pitchFamily="2" charset="-122"/>
              </a:rPr>
              <a:t>10</a:t>
            </a:r>
            <a:r>
              <a:rPr lang="en-US" sz="1200" kern="100" dirty="0">
                <a:effectLst/>
                <a:latin typeface="Calibri" panose="020F0502020204030204" pitchFamily="34" charset="0"/>
                <a:ea typeface="宋体" panose="02010600030101010101" pitchFamily="2" charset="-122"/>
              </a:rPr>
              <a:t>, 100043. </a:t>
            </a:r>
            <a:r>
              <a:rPr lang="en-US" sz="1200" u="sng" kern="100" dirty="0">
                <a:solidFill>
                  <a:srgbClr val="0563C1"/>
                </a:solidFill>
                <a:effectLst/>
                <a:latin typeface="Calibri" panose="020F0502020204030204" pitchFamily="34" charset="0"/>
                <a:ea typeface="宋体" panose="02010600030101010101" pitchFamily="2" charset="-122"/>
                <a:hlinkClick r:id="rId3"/>
              </a:rPr>
              <a:t>https://doi.org/10.1016/j.ajmo.2023.100043</a:t>
            </a:r>
            <a:endParaRPr lang="en-US" sz="1200" kern="100" dirty="0">
              <a:effectLst/>
              <a:latin typeface="Calibri" panose="020F0502020204030204" pitchFamily="34" charset="0"/>
              <a:ea typeface="宋体" panose="02010600030101010101" pitchFamily="2" charset="-122"/>
            </a:endParaRPr>
          </a:p>
          <a:p>
            <a:r>
              <a:rPr lang="en-US" sz="1200" dirty="0" err="1">
                <a:effectLst/>
                <a:latin typeface="Calibri" panose="020F0502020204030204" pitchFamily="34" charset="0"/>
                <a:ea typeface="Times New Roman" panose="02020603050405020304" pitchFamily="18" charset="0"/>
              </a:rPr>
              <a:t>Adaji</a:t>
            </a:r>
            <a:r>
              <a:rPr lang="en-US" sz="1200" dirty="0">
                <a:effectLst/>
                <a:latin typeface="Calibri" panose="020F0502020204030204" pitchFamily="34" charset="0"/>
                <a:ea typeface="Times New Roman" panose="02020603050405020304" pitchFamily="18" charset="0"/>
              </a:rPr>
              <a:t>, </a:t>
            </a:r>
            <a:r>
              <a:rPr lang="en-US" sz="1200" dirty="0" err="1">
                <a:effectLst/>
                <a:latin typeface="Calibri" panose="020F0502020204030204" pitchFamily="34" charset="0"/>
                <a:ea typeface="Times New Roman" panose="02020603050405020304" pitchFamily="18" charset="0"/>
              </a:rPr>
              <a:t>Akuh</a:t>
            </a:r>
            <a:r>
              <a:rPr lang="en-US" sz="1200" dirty="0">
                <a:effectLst/>
                <a:latin typeface="Calibri" panose="020F0502020204030204" pitchFamily="34" charset="0"/>
                <a:ea typeface="Times New Roman" panose="02020603050405020304" pitchFamily="18" charset="0"/>
              </a:rPr>
              <a:t> &amp; </a:t>
            </a:r>
            <a:r>
              <a:rPr lang="en-US" sz="1200" dirty="0" err="1">
                <a:effectLst/>
                <a:latin typeface="Calibri" panose="020F0502020204030204" pitchFamily="34" charset="0"/>
                <a:ea typeface="Times New Roman" panose="02020603050405020304" pitchFamily="18" charset="0"/>
              </a:rPr>
              <a:t>Schattner</a:t>
            </a:r>
            <a:r>
              <a:rPr lang="en-US" sz="1200" dirty="0">
                <a:effectLst/>
                <a:latin typeface="Calibri" panose="020F0502020204030204" pitchFamily="34" charset="0"/>
                <a:ea typeface="Times New Roman" panose="02020603050405020304" pitchFamily="18" charset="0"/>
              </a:rPr>
              <a:t>, Peter &amp; Jones, Kay. (2008). The use of information technology to enhance diabetes management in primary care: A literature review. Informatics in primary care. 16. 229-37. 10.14236/jhi.v16i3.698.</a:t>
            </a:r>
          </a:p>
          <a:p>
            <a:r>
              <a:rPr lang="en-US" sz="1200" i="1" dirty="0">
                <a:effectLst/>
                <a:latin typeface="Calibri" panose="020F0502020204030204" pitchFamily="34" charset="0"/>
                <a:ea typeface="Times New Roman" panose="02020603050405020304" pitchFamily="18" charset="0"/>
              </a:rPr>
              <a:t>LA County Department of Public Health</a:t>
            </a:r>
            <a:r>
              <a:rPr lang="en-US" sz="1200" dirty="0">
                <a:effectLst/>
                <a:latin typeface="Calibri" panose="020F0502020204030204" pitchFamily="34" charset="0"/>
                <a:ea typeface="Times New Roman" panose="02020603050405020304" pitchFamily="18" charset="0"/>
              </a:rPr>
              <a:t>. (n.d.). </a:t>
            </a:r>
            <a:r>
              <a:rPr lang="en-US" sz="1200" dirty="0">
                <a:effectLst/>
                <a:latin typeface="Calibri" panose="020F0502020204030204" pitchFamily="34" charset="0"/>
                <a:ea typeface="Times New Roman" panose="02020603050405020304" pitchFamily="18" charset="0"/>
                <a:hlinkClick r:id="rId4"/>
              </a:rPr>
              <a:t>http://publichealth.lacounty.gov/diabetes/docs/National_DPP_Research_Articles/Ahmad_Diabetes_Prevention_Health_Information_Technology_and_Meaningful_Use</a:t>
            </a:r>
            <a:endParaRPr lang="en-US" sz="1200" dirty="0">
              <a:effectLst/>
              <a:latin typeface="Times New Roman" panose="02020603050405020304" pitchFamily="18" charset="0"/>
            </a:endParaRPr>
          </a:p>
          <a:p>
            <a:pPr marL="0" marR="0">
              <a:spcBef>
                <a:spcPts val="0"/>
              </a:spcBef>
              <a:spcAft>
                <a:spcPts val="0"/>
              </a:spcAft>
            </a:pPr>
            <a:r>
              <a:rPr lang="en-US" sz="1200" b="0" dirty="0">
                <a:solidFill>
                  <a:srgbClr val="000000"/>
                </a:solidFill>
                <a:effectLst/>
                <a:latin typeface="Cambria" panose="02040503050406030204" pitchFamily="18" charset="0"/>
              </a:rPr>
              <a:t>Data-Mining Technologies for Diabetes: A Systematic Review </a:t>
            </a:r>
            <a:r>
              <a:rPr lang="en-US" sz="1200" u="sng" dirty="0">
                <a:effectLst/>
                <a:latin typeface="Calibri" panose="020F0502020204030204" pitchFamily="34" charset="0"/>
                <a:ea typeface="Trebuchet MS" panose="020B0703020202090204" pitchFamily="34" charset="0"/>
                <a:hlinkClick r:id="rId5">
                  <a:extLst>
                    <a:ext uri="{A12FA001-AC4F-418D-AE19-62706E023703}">
                      <ahyp:hlinkClr xmlns:ahyp="http://schemas.microsoft.com/office/drawing/2018/hyperlinkcolor" val="tx"/>
                    </a:ext>
                  </a:extLst>
                </a:hlinkClick>
              </a:rPr>
              <a:t>https</a:t>
            </a:r>
            <a:r>
              <a:rPr lang="en-US" sz="1200" u="sng" dirty="0">
                <a:solidFill>
                  <a:srgbClr val="467886"/>
                </a:solidFill>
                <a:effectLst/>
                <a:latin typeface="Calibri" panose="020F0502020204030204" pitchFamily="34" charset="0"/>
                <a:ea typeface="Trebuchet MS" panose="020B0703020202090204" pitchFamily="34" charset="0"/>
                <a:hlinkClick r:id="rId5">
                  <a:extLst>
                    <a:ext uri="{A12FA001-AC4F-418D-AE19-62706E023703}">
                      <ahyp:hlinkClr xmlns:ahyp="http://schemas.microsoft.com/office/drawing/2018/hyperlinkcolor" val="tx"/>
                    </a:ext>
                  </a:extLst>
                </a:hlinkClick>
              </a:rPr>
              <a:t>://www.ncbi.nlm.nih.gov/pmc/articles/PMC3262726/</a:t>
            </a:r>
            <a:endParaRPr lang="en-US" sz="1200" u="sng" dirty="0">
              <a:solidFill>
                <a:srgbClr val="467886"/>
              </a:solidFill>
              <a:effectLst/>
              <a:latin typeface="Calibri" panose="020F0502020204030204" pitchFamily="34" charset="0"/>
              <a:ea typeface="Trebuchet MS" panose="020B0703020202090204" pitchFamily="34" charset="0"/>
            </a:endParaRPr>
          </a:p>
          <a:p>
            <a:pPr marL="0">
              <a:spcBef>
                <a:spcPts val="0"/>
              </a:spcBef>
            </a:pPr>
            <a:r>
              <a:rPr lang="en-US" sz="1200" dirty="0">
                <a:latin typeface="Calibri" panose="020F0502020204030204" pitchFamily="34" charset="0"/>
                <a:ea typeface="Trebuchet MS" panose="020B0703020202090204" pitchFamily="34" charset="0"/>
              </a:rPr>
              <a:t>Michigan behavioral risk factor </a:t>
            </a:r>
            <a:r>
              <a:rPr lang="en-US" sz="1200" dirty="0" err="1">
                <a:latin typeface="Calibri" panose="020F0502020204030204" pitchFamily="34" charset="0"/>
                <a:ea typeface="Trebuchet MS" panose="020B0703020202090204" pitchFamily="34" charset="0"/>
              </a:rPr>
              <a:t>survieliance</a:t>
            </a:r>
            <a:r>
              <a:rPr lang="en-US" sz="1200" dirty="0">
                <a:latin typeface="Calibri" panose="020F0502020204030204" pitchFamily="34" charset="0"/>
                <a:ea typeface="Trebuchet MS" panose="020B0703020202090204" pitchFamily="34" charset="0"/>
              </a:rPr>
              <a:t> system </a:t>
            </a:r>
            <a:r>
              <a:rPr lang="en-US" sz="1200" u="sng" dirty="0">
                <a:solidFill>
                  <a:srgbClr val="0000FF"/>
                </a:solidFill>
                <a:effectLst/>
                <a:latin typeface="Trebuchet MS" panose="020B0703020202090204" pitchFamily="34" charset="0"/>
                <a:hlinkClick r:id="rId6"/>
              </a:rPr>
              <a:t>https://www.michigan.gov/mdhhs/keep-mi-healthy/communicablediseases/epidemiology/chronicepi/bfrs</a:t>
            </a:r>
            <a:r>
              <a:rPr lang="en-US" sz="1200" dirty="0">
                <a:effectLst/>
                <a:latin typeface="Trebuchet MS" panose="020B0703020202090204" pitchFamily="34" charset="0"/>
              </a:rPr>
              <a:t>.</a:t>
            </a:r>
          </a:p>
          <a:p>
            <a:pPr marL="0" marR="0">
              <a:spcBef>
                <a:spcPts val="0"/>
              </a:spcBef>
              <a:spcAft>
                <a:spcPts val="0"/>
              </a:spcAft>
            </a:pPr>
            <a:endParaRPr lang="en-US" sz="1200" u="sng" dirty="0">
              <a:solidFill>
                <a:schemeClr val="bg2">
                  <a:lumMod val="10000"/>
                </a:schemeClr>
              </a:solidFill>
              <a:latin typeface="Calibri" panose="020F0502020204030204" pitchFamily="34" charset="0"/>
              <a:ea typeface="Trebuchet MS" panose="020B0703020202090204" pitchFamily="34" charset="0"/>
            </a:endParaRPr>
          </a:p>
          <a:p>
            <a:pPr marL="0">
              <a:spcBef>
                <a:spcPts val="0"/>
              </a:spcBef>
            </a:pPr>
            <a:r>
              <a:rPr lang="en-US" sz="1200" i="0" dirty="0">
                <a:solidFill>
                  <a:srgbClr val="212121"/>
                </a:solidFill>
                <a:effectLst/>
                <a:highlight>
                  <a:srgbClr val="FFFFFF"/>
                </a:highlight>
                <a:latin typeface="Merriweather" panose="020F0502020204030204" pitchFamily="34" charset="0"/>
              </a:rPr>
              <a:t>Effectiveness and equity of continuous subcutaneous insulin infusions in pediatric type 1 diabetes: A systematic review and meta-analysis of the literature </a:t>
            </a:r>
            <a:r>
              <a:rPr lang="en-US" sz="1200" dirty="0">
                <a:effectLst/>
                <a:latin typeface="Helvetica Neue" panose="02000503000000020004" pitchFamily="2" charset="0"/>
                <a:hlinkClick r:id="rId7"/>
              </a:rPr>
              <a:t>https://pubmed.ncbi.nlm.nih.gov/33359572/</a:t>
            </a:r>
            <a:endParaRPr lang="en-US" sz="1200" dirty="0">
              <a:effectLst/>
              <a:latin typeface="Helvetica Neue" panose="02000503000000020004" pitchFamily="2" charset="0"/>
            </a:endParaRPr>
          </a:p>
          <a:p>
            <a:pPr marL="0">
              <a:spcBef>
                <a:spcPts val="0"/>
              </a:spcBef>
            </a:pPr>
            <a:endParaRPr lang="en-US" sz="1200" b="1" i="0" dirty="0">
              <a:solidFill>
                <a:srgbClr val="212121"/>
              </a:solidFill>
              <a:effectLst/>
              <a:highlight>
                <a:srgbClr val="FFFFFF"/>
              </a:highlight>
              <a:latin typeface="Merriweather" panose="020F0502020204030204" pitchFamily="34" charset="0"/>
            </a:endParaRPr>
          </a:p>
          <a:p>
            <a:pPr marL="0">
              <a:spcBef>
                <a:spcPts val="0"/>
              </a:spcBef>
            </a:pPr>
            <a:r>
              <a:rPr lang="en-US" sz="1200" b="0" i="0" u="none" strike="noStrike" dirty="0">
                <a:solidFill>
                  <a:srgbClr val="000000"/>
                </a:solidFill>
                <a:effectLst/>
                <a:latin typeface="Cambria" panose="02040503050406030204" pitchFamily="18" charset="0"/>
              </a:rPr>
              <a:t>Challenges in Diabetes Care: Can Digital Health Help Address Them?</a:t>
            </a:r>
            <a:r>
              <a:rPr lang="en-US" sz="1200" dirty="0">
                <a:latin typeface="Helvetica Neue" panose="02000503000000020004" pitchFamily="2" charset="0"/>
                <a:hlinkClick r:id="rId8"/>
              </a:rPr>
              <a:t> https://www.ncbi.nlm.nih.gov/pmc/articles/PMC5019009/</a:t>
            </a:r>
            <a:endParaRPr lang="en-US" sz="1200" dirty="0">
              <a:latin typeface="Helvetica Neue" panose="02000503000000020004" pitchFamily="2" charset="0"/>
            </a:endParaRPr>
          </a:p>
          <a:p>
            <a:pPr marL="0">
              <a:spcBef>
                <a:spcPts val="0"/>
              </a:spcBef>
            </a:pPr>
            <a:r>
              <a:rPr lang="en-US" sz="1200" b="0" i="0" u="none" strike="noStrike" dirty="0">
                <a:effectLst/>
                <a:latin typeface="Open Sans" panose="020F0502020204030204" pitchFamily="34" charset="0"/>
              </a:rPr>
              <a:t>Diabetes self-care in-the-wild: Design challenges for personal health record systems and self-monitoring technologies</a:t>
            </a:r>
          </a:p>
          <a:p>
            <a:pPr marL="0">
              <a:spcBef>
                <a:spcPts val="0"/>
              </a:spcBef>
            </a:pPr>
            <a:r>
              <a:rPr lang="en-US" sz="1200" dirty="0">
                <a:latin typeface="Helvetica Neue" panose="02000503000000020004" pitchFamily="2" charset="0"/>
                <a:hlinkClick r:id="rId9"/>
              </a:rPr>
              <a:t>https://www.emerald.com/insight/content/doi/10.1108/ITP-02-2013-0032/full/html</a:t>
            </a:r>
            <a:endParaRPr lang="en-US" sz="1200" dirty="0">
              <a:latin typeface="Helvetica Neue" panose="02000503000000020004" pitchFamily="2" charset="0"/>
            </a:endParaRPr>
          </a:p>
          <a:p>
            <a:pPr marL="0">
              <a:spcBef>
                <a:spcPts val="0"/>
              </a:spcBef>
            </a:pPr>
            <a:r>
              <a:rPr lang="en-US" sz="1200" dirty="0">
                <a:effectLst/>
                <a:latin typeface="Helvetica Neue" panose="02000503000000020004" pitchFamily="2" charset="0"/>
              </a:rPr>
              <a:t>Predictive model for early detection of type 2 diabetes using patients' clinical symptoms, demographic features, and knowledge of  diabetes </a:t>
            </a:r>
            <a:r>
              <a:rPr lang="en-US" sz="1200" dirty="0">
                <a:effectLst/>
                <a:latin typeface="Helvetica Neue" panose="02000503000000020004" pitchFamily="2" charset="0"/>
                <a:hlinkClick r:id="rId10"/>
              </a:rPr>
              <a:t>https://www.ncbi.nlm.nih.gov/pmc/articles/PMC10808992/</a:t>
            </a:r>
            <a:endParaRPr lang="en-US" sz="1200" dirty="0">
              <a:effectLst/>
              <a:latin typeface="Helvetica Neue" panose="02000503000000020004" pitchFamily="2" charset="0"/>
            </a:endParaRPr>
          </a:p>
          <a:p>
            <a:pPr marL="0" indent="0">
              <a:spcBef>
                <a:spcPts val="0"/>
              </a:spcBef>
              <a:buNone/>
            </a:pPr>
            <a:endParaRPr lang="en-US" sz="1200" dirty="0">
              <a:effectLst/>
              <a:latin typeface="Helvetica Neue" panose="02000503000000020004" pitchFamily="2" charset="0"/>
            </a:endParaRPr>
          </a:p>
          <a:p>
            <a:pPr marL="0">
              <a:spcBef>
                <a:spcPts val="0"/>
              </a:spcBef>
            </a:pPr>
            <a:r>
              <a:rPr lang="en-US" sz="1200" dirty="0">
                <a:effectLst/>
                <a:latin typeface="Helvetica Neue" panose="02000503000000020004" pitchFamily="2" charset="0"/>
              </a:rPr>
              <a:t>Mobile phone text messaging in improving </a:t>
            </a:r>
            <a:r>
              <a:rPr lang="en-US" sz="1200" dirty="0" err="1">
                <a:effectLst/>
                <a:latin typeface="Helvetica Neue" panose="02000503000000020004" pitchFamily="2" charset="0"/>
              </a:rPr>
              <a:t>glycaemic</a:t>
            </a:r>
            <a:r>
              <a:rPr lang="en-US" sz="1200" dirty="0">
                <a:effectLst/>
                <a:latin typeface="Helvetica Neue" panose="02000503000000020004" pitchFamily="2" charset="0"/>
              </a:rPr>
              <a:t> control for patients with type 2 diabetes mellitus: A systematic review and meta-analysis </a:t>
            </a:r>
            <a:r>
              <a:rPr lang="en-US" sz="1200" dirty="0">
                <a:effectLst/>
                <a:latin typeface="Helvetica Neue" panose="02000503000000020004" pitchFamily="2" charset="0"/>
                <a:hlinkClick r:id="rId11"/>
              </a:rPr>
              <a:t>https://pubmed.ncbi.nlm.nih.gov/30822496/</a:t>
            </a:r>
            <a:endParaRPr lang="en-US" sz="1200" dirty="0">
              <a:effectLst/>
              <a:latin typeface="Helvetica Neue" panose="02000503000000020004" pitchFamily="2" charset="0"/>
            </a:endParaRPr>
          </a:p>
          <a:p>
            <a:r>
              <a:rPr lang="en-US" sz="1200" b="0" i="0" u="none" strike="noStrike" dirty="0">
                <a:solidFill>
                  <a:srgbClr val="000000"/>
                </a:solidFill>
                <a:effectLst/>
                <a:latin typeface="Cambria" panose="02040503050406030204" pitchFamily="18" charset="0"/>
              </a:rPr>
              <a:t>Using Continuous Glucose Monitoring in Clinical Practice</a:t>
            </a:r>
          </a:p>
          <a:p>
            <a:pPr marL="0" indent="0">
              <a:buNone/>
            </a:pPr>
            <a:r>
              <a:rPr lang="en-US" sz="1200" dirty="0">
                <a:latin typeface="Helvetica Neue" panose="02000503000000020004" pitchFamily="2" charset="0"/>
                <a:hlinkClick r:id="rId12"/>
              </a:rPr>
              <a:t>https://www.ncbi.nlm.nih.gov/pmc/articles/PMC7755046/</a:t>
            </a:r>
            <a:endParaRPr lang="en-US" sz="1200" dirty="0">
              <a:latin typeface="Helvetica Neue" panose="02000503000000020004" pitchFamily="2" charset="0"/>
            </a:endParaRPr>
          </a:p>
          <a:p>
            <a:pPr marL="0" indent="0">
              <a:buNone/>
            </a:pPr>
            <a:endParaRPr lang="en-US" sz="1200" dirty="0">
              <a:effectLst/>
              <a:latin typeface="Helvetica Neue" panose="02000503000000020004" pitchFamily="2" charset="0"/>
            </a:endParaRPr>
          </a:p>
          <a:p>
            <a:pPr marL="0" indent="0">
              <a:spcBef>
                <a:spcPts val="0"/>
              </a:spcBef>
              <a:buNone/>
            </a:pPr>
            <a:endParaRPr lang="en-US" sz="1200" dirty="0">
              <a:latin typeface="Helvetica Neue" panose="02000503000000020004" pitchFamily="2" charset="0"/>
            </a:endParaRPr>
          </a:p>
          <a:p>
            <a:pPr marL="0">
              <a:spcBef>
                <a:spcPts val="0"/>
              </a:spcBef>
            </a:pPr>
            <a:endParaRPr lang="en-US" sz="1200" dirty="0">
              <a:latin typeface="Helvetica Neue" panose="02000503000000020004" pitchFamily="2" charset="0"/>
            </a:endParaRPr>
          </a:p>
          <a:p>
            <a:pPr marL="0">
              <a:spcBef>
                <a:spcPts val="0"/>
              </a:spcBef>
            </a:pPr>
            <a:endParaRPr lang="en-US" sz="1200" b="0" i="0" u="none" strike="noStrike" dirty="0">
              <a:solidFill>
                <a:srgbClr val="000000"/>
              </a:solidFill>
              <a:effectLst/>
              <a:latin typeface="Cambria" panose="02040503050406030204" pitchFamily="18" charset="0"/>
            </a:endParaRPr>
          </a:p>
          <a:p>
            <a:pPr marL="0">
              <a:spcBef>
                <a:spcPts val="0"/>
              </a:spcBef>
            </a:pPr>
            <a:endParaRPr lang="en-US" sz="1200" b="1" i="0" dirty="0">
              <a:solidFill>
                <a:srgbClr val="212121"/>
              </a:solidFill>
              <a:effectLst/>
              <a:highlight>
                <a:srgbClr val="FFFFFF"/>
              </a:highlight>
              <a:latin typeface="Merriweather" panose="020F0502020204030204" pitchFamily="34" charset="0"/>
            </a:endParaRPr>
          </a:p>
          <a:p>
            <a:pPr marL="0" marR="0">
              <a:spcBef>
                <a:spcPts val="0"/>
              </a:spcBef>
              <a:spcAft>
                <a:spcPts val="0"/>
              </a:spcAft>
            </a:pPr>
            <a:endParaRPr lang="en-US" sz="1200" dirty="0">
              <a:effectLst/>
              <a:latin typeface="Trebuchet MS" panose="020B0703020202090204" pitchFamily="34" charset="0"/>
            </a:endParaRPr>
          </a:p>
          <a:p>
            <a:pPr marL="0">
              <a:spcBef>
                <a:spcPts val="0"/>
              </a:spcBef>
            </a:pPr>
            <a:r>
              <a:rPr lang="en-US" sz="1200" b="0" i="0" u="none" strike="noStrike" dirty="0">
                <a:solidFill>
                  <a:srgbClr val="FFFFFF"/>
                </a:solidFill>
                <a:effectLst/>
                <a:latin typeface="Montserrat" panose="020F0502020204030204" pitchFamily="34" charset="0"/>
              </a:rPr>
              <a:t>Michigan Behavioral Risk Factor Surveillance System</a:t>
            </a:r>
          </a:p>
          <a:p>
            <a:pPr marL="0" indent="0">
              <a:spcBef>
                <a:spcPts val="0"/>
              </a:spcBef>
              <a:buNone/>
            </a:pPr>
            <a:endParaRPr lang="en-US" sz="1200" dirty="0">
              <a:effectLst/>
              <a:latin typeface="Trebuchet MS" panose="020B0703020202090204" pitchFamily="34" charset="0"/>
            </a:endParaRPr>
          </a:p>
          <a:p>
            <a:pPr>
              <a:lnSpc>
                <a:spcPts val="2250"/>
              </a:lnSpc>
              <a:spcBef>
                <a:spcPts val="2000"/>
              </a:spcBef>
              <a:spcAft>
                <a:spcPts val="1000"/>
              </a:spcAft>
            </a:pPr>
            <a:endParaRPr lang="en-US" sz="1200" dirty="0">
              <a:effectLst/>
              <a:latin typeface="Times New Roman" panose="02020603050405020304" pitchFamily="18" charset="0"/>
            </a:endParaRPr>
          </a:p>
          <a:p>
            <a:endParaRPr lang="en-US" sz="1200" dirty="0"/>
          </a:p>
        </p:txBody>
      </p:sp>
    </p:spTree>
    <p:extLst>
      <p:ext uri="{BB962C8B-B14F-4D97-AF65-F5344CB8AC3E}">
        <p14:creationId xmlns:p14="http://schemas.microsoft.com/office/powerpoint/2010/main" val="189896272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8" name="Rectangle 197">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90483-8BEF-9793-2737-7A6C4929C517}"/>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200" name="Graphic 199" descr="Handshake">
            <a:extLst>
              <a:ext uri="{FF2B5EF4-FFF2-40B4-BE49-F238E27FC236}">
                <a16:creationId xmlns:a16="http://schemas.microsoft.com/office/drawing/2014/main" id="{EC6859FB-B06E-EB81-C470-D3C760FCF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01" name="Group 20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1677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person's hand&#10;&#10;Description automatically generated">
            <a:extLst>
              <a:ext uri="{FF2B5EF4-FFF2-40B4-BE49-F238E27FC236}">
                <a16:creationId xmlns:a16="http://schemas.microsoft.com/office/drawing/2014/main" id="{13317EF1-8529-B37C-D9D8-B1BF48F1CD2E}"/>
              </a:ext>
            </a:extLst>
          </p:cNvPr>
          <p:cNvPicPr>
            <a:picLocks noChangeAspect="1"/>
          </p:cNvPicPr>
          <p:nvPr/>
        </p:nvPicPr>
        <p:blipFill rotWithShape="1">
          <a:blip r:embed="rId2">
            <a:alphaModFix amt="40000"/>
          </a:blip>
          <a:srcRect b="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6421FD84-39B6-C53B-B050-F69507ECA91B}"/>
              </a:ext>
            </a:extLst>
          </p:cNvPr>
          <p:cNvSpPr>
            <a:spLocks noGrp="1"/>
          </p:cNvSpPr>
          <p:nvPr>
            <p:ph type="title"/>
          </p:nvPr>
        </p:nvSpPr>
        <p:spPr>
          <a:xfrm>
            <a:off x="640080" y="853673"/>
            <a:ext cx="4023360" cy="5004794"/>
          </a:xfrm>
        </p:spPr>
        <p:txBody>
          <a:bodyPr>
            <a:normAutofit/>
          </a:bodyPr>
          <a:lstStyle/>
          <a:p>
            <a:r>
              <a:rPr lang="en-US" sz="5400" b="1">
                <a:solidFill>
                  <a:schemeClr val="bg1"/>
                </a:solidFill>
              </a:rPr>
              <a:t>Introduction</a:t>
            </a:r>
          </a:p>
        </p:txBody>
      </p:sp>
      <p:sp>
        <p:nvSpPr>
          <p:cNvPr id="3" name="Content Placeholder 2">
            <a:extLst>
              <a:ext uri="{FF2B5EF4-FFF2-40B4-BE49-F238E27FC236}">
                <a16:creationId xmlns:a16="http://schemas.microsoft.com/office/drawing/2014/main" id="{32E29834-BD2F-FF86-CA39-61DCD597F910}"/>
              </a:ext>
            </a:extLst>
          </p:cNvPr>
          <p:cNvSpPr>
            <a:spLocks noGrp="1"/>
          </p:cNvSpPr>
          <p:nvPr>
            <p:ph idx="1"/>
          </p:nvPr>
        </p:nvSpPr>
        <p:spPr>
          <a:xfrm>
            <a:off x="5599083" y="853673"/>
            <a:ext cx="5715000" cy="5004794"/>
          </a:xfrm>
        </p:spPr>
        <p:txBody>
          <a:bodyPr anchor="ctr">
            <a:normAutofit/>
          </a:bodyPr>
          <a:lstStyle/>
          <a:p>
            <a:r>
              <a:rPr lang="en-US" sz="2200">
                <a:solidFill>
                  <a:schemeClr val="bg1"/>
                </a:solidFill>
              </a:rPr>
              <a:t>Diabetes affects many people globally, mostly Type 2. Keeping blood sugar levels in check is crucial to avoid serious health problems and even death. But it's hard and expensive to do this all the time. We need new ways for people to take care of themselves better. Health technology, like apps and gadgets, can help make healthcare easier and cheaper. That's where digital health comes in. It uses technology to improve how we manage diseases like diabetes. This field is growing fast, with over $4.5 billion invested in 2015.</a:t>
            </a:r>
          </a:p>
          <a:p>
            <a:endParaRPr lang="en-US" sz="2200">
              <a:solidFill>
                <a:schemeClr val="bg1"/>
              </a:solidFill>
            </a:endParaRPr>
          </a:p>
        </p:txBody>
      </p:sp>
      <p:sp>
        <p:nvSpPr>
          <p:cNvPr id="37"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82345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D03AF-CE2D-8998-8485-F170AF707188}"/>
              </a:ext>
            </a:extLst>
          </p:cNvPr>
          <p:cNvPicPr>
            <a:picLocks noChangeAspect="1"/>
          </p:cNvPicPr>
          <p:nvPr/>
        </p:nvPicPr>
        <p:blipFill rotWithShape="1">
          <a:blip r:embed="rId2">
            <a:duotone>
              <a:prstClr val="black"/>
              <a:schemeClr val="tx2">
                <a:tint val="45000"/>
                <a:satMod val="400000"/>
              </a:schemeClr>
            </a:duotone>
            <a:alphaModFix amt="25000"/>
          </a:blip>
          <a:srcRect r="-2" b="3570"/>
          <a:stretch/>
        </p:blipFill>
        <p:spPr>
          <a:xfrm>
            <a:off x="20" y="10"/>
            <a:ext cx="12191980" cy="6857990"/>
          </a:xfrm>
          <a:prstGeom prst="rect">
            <a:avLst/>
          </a:prstGeom>
        </p:spPr>
      </p:pic>
      <p:sp>
        <p:nvSpPr>
          <p:cNvPr id="2" name="Title 1">
            <a:extLst>
              <a:ext uri="{FF2B5EF4-FFF2-40B4-BE49-F238E27FC236}">
                <a16:creationId xmlns:a16="http://schemas.microsoft.com/office/drawing/2014/main" id="{A6B8BC31-5E78-B67D-1F26-14EA7454F494}"/>
              </a:ext>
            </a:extLst>
          </p:cNvPr>
          <p:cNvSpPr>
            <a:spLocks noGrp="1"/>
          </p:cNvSpPr>
          <p:nvPr>
            <p:ph type="title"/>
          </p:nvPr>
        </p:nvSpPr>
        <p:spPr>
          <a:xfrm>
            <a:off x="838200" y="365125"/>
            <a:ext cx="10515600" cy="1325563"/>
          </a:xfrm>
        </p:spPr>
        <p:txBody>
          <a:bodyPr>
            <a:normAutofit/>
          </a:bodyPr>
          <a:lstStyle/>
          <a:p>
            <a:r>
              <a:rPr lang="en-US" b="1"/>
              <a:t>Target population</a:t>
            </a:r>
          </a:p>
        </p:txBody>
      </p:sp>
      <p:graphicFrame>
        <p:nvGraphicFramePr>
          <p:cNvPr id="30" name="Content Placeholder 2">
            <a:extLst>
              <a:ext uri="{FF2B5EF4-FFF2-40B4-BE49-F238E27FC236}">
                <a16:creationId xmlns:a16="http://schemas.microsoft.com/office/drawing/2014/main" id="{C0047EA1-6CE4-EFE6-D08C-219AC819A1C0}"/>
              </a:ext>
            </a:extLst>
          </p:cNvPr>
          <p:cNvGraphicFramePr>
            <a:graphicFrameLocks noGrp="1"/>
          </p:cNvGraphicFramePr>
          <p:nvPr>
            <p:ph idx="1"/>
            <p:extLst>
              <p:ext uri="{D42A27DB-BD31-4B8C-83A1-F6EECF244321}">
                <p14:modId xmlns:p14="http://schemas.microsoft.com/office/powerpoint/2010/main" val="21072067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7390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5A94-BBC6-8800-C38C-12191FCAE835}"/>
              </a:ext>
            </a:extLst>
          </p:cNvPr>
          <p:cNvSpPr>
            <a:spLocks noGrp="1"/>
          </p:cNvSpPr>
          <p:nvPr>
            <p:ph type="title"/>
          </p:nvPr>
        </p:nvSpPr>
        <p:spPr>
          <a:xfrm>
            <a:off x="913872" y="1271531"/>
            <a:ext cx="4426755" cy="761271"/>
          </a:xfrm>
        </p:spPr>
        <p:txBody>
          <a:bodyPr>
            <a:normAutofit/>
          </a:bodyPr>
          <a:lstStyle/>
          <a:p>
            <a:r>
              <a:rPr lang="en-US" sz="2200" dirty="0"/>
              <a:t>Different areas where we use HIT in diabetic care</a:t>
            </a:r>
          </a:p>
        </p:txBody>
      </p:sp>
      <p:sp>
        <p:nvSpPr>
          <p:cNvPr id="3" name="Content Placeholder 2">
            <a:extLst>
              <a:ext uri="{FF2B5EF4-FFF2-40B4-BE49-F238E27FC236}">
                <a16:creationId xmlns:a16="http://schemas.microsoft.com/office/drawing/2014/main" id="{DD32D800-9497-1042-D0E8-A07E647291B3}"/>
              </a:ext>
            </a:extLst>
          </p:cNvPr>
          <p:cNvSpPr>
            <a:spLocks noGrp="1"/>
          </p:cNvSpPr>
          <p:nvPr>
            <p:ph idx="1"/>
          </p:nvPr>
        </p:nvSpPr>
        <p:spPr>
          <a:xfrm>
            <a:off x="913872" y="2110721"/>
            <a:ext cx="5068170" cy="2529346"/>
          </a:xfrm>
        </p:spPr>
        <p:txBody>
          <a:bodyPr anchor="t">
            <a:normAutofit/>
          </a:bodyPr>
          <a:lstStyle/>
          <a:p>
            <a:r>
              <a:rPr lang="en-US" sz="1200" dirty="0"/>
              <a:t>Mobile Applications and Personalizing Interventions for Lifestyle Modifications.</a:t>
            </a:r>
          </a:p>
          <a:p>
            <a:r>
              <a:rPr lang="en-US" sz="1200" dirty="0"/>
              <a:t>Wearable Devices (Continuous Glucose Monitoring)</a:t>
            </a:r>
          </a:p>
          <a:p>
            <a:r>
              <a:rPr lang="en-US" sz="1200" dirty="0"/>
              <a:t>Continuous Subcutaneous Injection</a:t>
            </a:r>
          </a:p>
          <a:p>
            <a:r>
              <a:rPr lang="en-US" sz="1200" dirty="0"/>
              <a:t>Electronic Health Records (EHR)</a:t>
            </a:r>
          </a:p>
          <a:p>
            <a:r>
              <a:rPr lang="en-US" sz="1200" dirty="0"/>
              <a:t>Telemedicine Platform for Diabetics</a:t>
            </a:r>
          </a:p>
          <a:p>
            <a:r>
              <a:rPr lang="en-US" sz="1200" dirty="0"/>
              <a:t>Predictive Modeling</a:t>
            </a:r>
          </a:p>
          <a:p>
            <a:r>
              <a:rPr lang="en-US" sz="1200" dirty="0"/>
              <a:t>Remote Monitoring Using Health Information Technology</a:t>
            </a:r>
          </a:p>
          <a:p>
            <a:endParaRPr lang="en-US" sz="1000" dirty="0"/>
          </a:p>
        </p:txBody>
      </p:sp>
      <p:sp>
        <p:nvSpPr>
          <p:cNvPr id="71" name="Oval 70">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383" y="197110"/>
            <a:ext cx="2020824"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smartwatch and a device&#10;&#10;Description automatically generated">
            <a:extLst>
              <a:ext uri="{FF2B5EF4-FFF2-40B4-BE49-F238E27FC236}">
                <a16:creationId xmlns:a16="http://schemas.microsoft.com/office/drawing/2014/main" id="{66EEB039-4DB0-1160-F2EC-EE7265B2A004}"/>
              </a:ext>
            </a:extLst>
          </p:cNvPr>
          <p:cNvPicPr>
            <a:picLocks noChangeAspect="1"/>
          </p:cNvPicPr>
          <p:nvPr/>
        </p:nvPicPr>
        <p:blipFill rotWithShape="1">
          <a:blip r:embed="rId2"/>
          <a:srcRect r="-2" b="-2"/>
          <a:stretch/>
        </p:blipFill>
        <p:spPr>
          <a:xfrm>
            <a:off x="5761975"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73" name="Freeform: Shape 72">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196" y="2550745"/>
            <a:ext cx="3072384"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A blue bowl with orange and grey circles and dots&#10;&#10;Description automatically generated">
            <a:extLst>
              <a:ext uri="{FF2B5EF4-FFF2-40B4-BE49-F238E27FC236}">
                <a16:creationId xmlns:a16="http://schemas.microsoft.com/office/drawing/2014/main" id="{1B96B4BC-4409-E19B-2007-6303EEBE07D1}"/>
              </a:ext>
            </a:extLst>
          </p:cNvPr>
          <p:cNvPicPr>
            <a:picLocks noChangeAspect="1"/>
          </p:cNvPicPr>
          <p:nvPr/>
        </p:nvPicPr>
        <p:blipFill rotWithShape="1">
          <a:blip r:embed="rId3"/>
          <a:srcRect l="44951" r="10299" b="-1"/>
          <a:stretch/>
        </p:blipFill>
        <p:spPr>
          <a:xfrm>
            <a:off x="5856808" y="2690473"/>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7" name="Picture 16" descr="A person using a computer to talk to a doctor&#10;&#10;Description automatically generated">
            <a:extLst>
              <a:ext uri="{FF2B5EF4-FFF2-40B4-BE49-F238E27FC236}">
                <a16:creationId xmlns:a16="http://schemas.microsoft.com/office/drawing/2014/main" id="{0999BBC4-1BAA-0695-F8E8-6962F0B21EDE}"/>
              </a:ext>
            </a:extLst>
          </p:cNvPr>
          <p:cNvPicPr>
            <a:picLocks noChangeAspect="1"/>
          </p:cNvPicPr>
          <p:nvPr/>
        </p:nvPicPr>
        <p:blipFill rotWithShape="1">
          <a:blip r:embed="rId4"/>
          <a:srcRect l="31829" r="6632" b="-2"/>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77" name="Freeform: Shape 76">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person holding a device on their stomach&#10;&#10;Description automatically generated">
            <a:extLst>
              <a:ext uri="{FF2B5EF4-FFF2-40B4-BE49-F238E27FC236}">
                <a16:creationId xmlns:a16="http://schemas.microsoft.com/office/drawing/2014/main" id="{01237C89-A9CE-E15F-917A-1F269F2DFA1D}"/>
              </a:ext>
            </a:extLst>
          </p:cNvPr>
          <p:cNvPicPr>
            <a:picLocks noChangeAspect="1"/>
          </p:cNvPicPr>
          <p:nvPr/>
        </p:nvPicPr>
        <p:blipFill rotWithShape="1">
          <a:blip r:embed="rId5"/>
          <a:srcRect l="17037" r="35209" b="-3"/>
          <a:stretch/>
        </p:blipFill>
        <p:spPr>
          <a:xfrm>
            <a:off x="20" y="4414950"/>
            <a:ext cx="1568072" cy="1847088"/>
          </a:xfrm>
          <a:custGeom>
            <a:avLst/>
            <a:gdLst/>
            <a:ahLst/>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15" name="Picture 14" descr="A computer and mobile devices&#10;&#10;Description automatically generated with medium confidence">
            <a:extLst>
              <a:ext uri="{FF2B5EF4-FFF2-40B4-BE49-F238E27FC236}">
                <a16:creationId xmlns:a16="http://schemas.microsoft.com/office/drawing/2014/main" id="{C8FD664F-69EA-6488-EEC4-F7ABA97A8B93}"/>
              </a:ext>
            </a:extLst>
          </p:cNvPr>
          <p:cNvPicPr>
            <a:picLocks noChangeAspect="1"/>
          </p:cNvPicPr>
          <p:nvPr/>
        </p:nvPicPr>
        <p:blipFill rotWithShape="1">
          <a:blip r:embed="rId6"/>
          <a:srcRect t="12847" r="5" b="21069"/>
          <a:stretch/>
        </p:blipFill>
        <p:spPr>
          <a:xfrm>
            <a:off x="1866382"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81" name="Freeform: Shape 8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descr="A hand holding a phone&#10;&#10;Description automatically generated">
            <a:extLst>
              <a:ext uri="{FF2B5EF4-FFF2-40B4-BE49-F238E27FC236}">
                <a16:creationId xmlns:a16="http://schemas.microsoft.com/office/drawing/2014/main" id="{272BAFCE-3D34-72D3-E93F-D6B41A856E59}"/>
              </a:ext>
            </a:extLst>
          </p:cNvPr>
          <p:cNvPicPr>
            <a:picLocks noChangeAspect="1"/>
          </p:cNvPicPr>
          <p:nvPr/>
        </p:nvPicPr>
        <p:blipFill rotWithShape="1">
          <a:blip r:embed="rId7"/>
          <a:srcRect r="-4" b="1977"/>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16963881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997B6E-4E7F-5DEA-FB68-DDAAA1384B6B}"/>
              </a:ext>
            </a:extLst>
          </p:cNvPr>
          <p:cNvSpPr>
            <a:spLocks noGrp="1"/>
          </p:cNvSpPr>
          <p:nvPr>
            <p:ph type="title"/>
          </p:nvPr>
        </p:nvSpPr>
        <p:spPr>
          <a:xfrm>
            <a:off x="630918" y="643465"/>
            <a:ext cx="3895359" cy="1846615"/>
          </a:xfrm>
        </p:spPr>
        <p:txBody>
          <a:bodyPr anchor="b">
            <a:normAutofit/>
          </a:bodyPr>
          <a:lstStyle/>
          <a:p>
            <a:r>
              <a:rPr lang="en-US" sz="4200" b="1" dirty="0"/>
              <a:t>CONTINOUS GLUCOSE MONITERING</a:t>
            </a:r>
          </a:p>
        </p:txBody>
      </p:sp>
      <p:sp>
        <p:nvSpPr>
          <p:cNvPr id="87"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912363-676A-BCD0-AE26-0D94CBB6D98D}"/>
              </a:ext>
            </a:extLst>
          </p:cNvPr>
          <p:cNvSpPr>
            <a:spLocks noGrp="1"/>
          </p:cNvSpPr>
          <p:nvPr>
            <p:ph idx="1"/>
          </p:nvPr>
        </p:nvSpPr>
        <p:spPr>
          <a:xfrm>
            <a:off x="630936" y="2807167"/>
            <a:ext cx="3895522" cy="3386399"/>
          </a:xfrm>
        </p:spPr>
        <p:txBody>
          <a:bodyPr>
            <a:normAutofit/>
          </a:bodyPr>
          <a:lstStyle/>
          <a:p>
            <a:r>
              <a:rPr lang="en-US" sz="2200" dirty="0"/>
              <a:t>Nowadays, many devices are being used CGM like Dexcom, </a:t>
            </a:r>
            <a:r>
              <a:rPr lang="en-US" sz="2200" dirty="0" err="1"/>
              <a:t>Omnipod</a:t>
            </a:r>
            <a:r>
              <a:rPr lang="en-US" sz="2200" dirty="0"/>
              <a:t>, and Tandem are among the popular choices.</a:t>
            </a:r>
          </a:p>
          <a:p>
            <a:pPr marL="0" indent="0">
              <a:buNone/>
            </a:pPr>
            <a:endParaRPr lang="en-US" sz="2200" dirty="0"/>
          </a:p>
        </p:txBody>
      </p:sp>
      <p:pic>
        <p:nvPicPr>
          <p:cNvPr id="19" name="Picture 18" descr="A person holding a phone and a person standing in front of a table with food&#10;&#10;Description automatically generated">
            <a:extLst>
              <a:ext uri="{FF2B5EF4-FFF2-40B4-BE49-F238E27FC236}">
                <a16:creationId xmlns:a16="http://schemas.microsoft.com/office/drawing/2014/main" id="{FDB7EDAC-95DD-3F44-B2B8-1FFAF8568DEB}"/>
              </a:ext>
            </a:extLst>
          </p:cNvPr>
          <p:cNvPicPr>
            <a:picLocks noChangeAspect="1"/>
          </p:cNvPicPr>
          <p:nvPr/>
        </p:nvPicPr>
        <p:blipFill>
          <a:blip r:embed="rId2"/>
          <a:stretch>
            <a:fillRect/>
          </a:stretch>
        </p:blipFill>
        <p:spPr>
          <a:xfrm>
            <a:off x="5168950" y="164592"/>
            <a:ext cx="2747164" cy="3456432"/>
          </a:xfrm>
          <a:prstGeom prst="rect">
            <a:avLst/>
          </a:prstGeom>
        </p:spPr>
      </p:pic>
      <p:pic>
        <p:nvPicPr>
          <p:cNvPr id="13" name="Picture 12" descr="A close-up of a device&#10;&#10;Description automatically generated">
            <a:extLst>
              <a:ext uri="{FF2B5EF4-FFF2-40B4-BE49-F238E27FC236}">
                <a16:creationId xmlns:a16="http://schemas.microsoft.com/office/drawing/2014/main" id="{536F00BB-A63A-19D7-6276-2E67B2199180}"/>
              </a:ext>
            </a:extLst>
          </p:cNvPr>
          <p:cNvPicPr>
            <a:picLocks noChangeAspect="1"/>
          </p:cNvPicPr>
          <p:nvPr/>
        </p:nvPicPr>
        <p:blipFill>
          <a:blip r:embed="rId3"/>
          <a:stretch>
            <a:fillRect/>
          </a:stretch>
        </p:blipFill>
        <p:spPr>
          <a:xfrm>
            <a:off x="8290893" y="164592"/>
            <a:ext cx="3699605" cy="2642575"/>
          </a:xfrm>
          <a:prstGeom prst="rect">
            <a:avLst/>
          </a:prstGeom>
        </p:spPr>
      </p:pic>
      <p:pic>
        <p:nvPicPr>
          <p:cNvPr id="15" name="Picture 14" descr="A device with a screen showing the results of a test&#10;&#10;Description automatically generated with medium confidence">
            <a:extLst>
              <a:ext uri="{FF2B5EF4-FFF2-40B4-BE49-F238E27FC236}">
                <a16:creationId xmlns:a16="http://schemas.microsoft.com/office/drawing/2014/main" id="{72FA7032-0DAB-3882-A46F-136C54E5DFC5}"/>
              </a:ext>
            </a:extLst>
          </p:cNvPr>
          <p:cNvPicPr>
            <a:picLocks noChangeAspect="1"/>
          </p:cNvPicPr>
          <p:nvPr/>
        </p:nvPicPr>
        <p:blipFill>
          <a:blip r:embed="rId4"/>
          <a:stretch>
            <a:fillRect/>
          </a:stretch>
        </p:blipFill>
        <p:spPr>
          <a:xfrm>
            <a:off x="4992624" y="3832112"/>
            <a:ext cx="3099816" cy="2324863"/>
          </a:xfrm>
          <a:prstGeom prst="rect">
            <a:avLst/>
          </a:prstGeom>
        </p:spPr>
      </p:pic>
      <p:pic>
        <p:nvPicPr>
          <p:cNvPr id="17" name="Picture 16" descr="A device with a blood pressure monitor&#10;&#10;Description automatically generated">
            <a:extLst>
              <a:ext uri="{FF2B5EF4-FFF2-40B4-BE49-F238E27FC236}">
                <a16:creationId xmlns:a16="http://schemas.microsoft.com/office/drawing/2014/main" id="{90862EF8-6C2E-DE94-48BA-E1BC2DF314ED}"/>
              </a:ext>
            </a:extLst>
          </p:cNvPr>
          <p:cNvPicPr>
            <a:picLocks noChangeAspect="1"/>
          </p:cNvPicPr>
          <p:nvPr/>
        </p:nvPicPr>
        <p:blipFill>
          <a:blip r:embed="rId5"/>
          <a:stretch>
            <a:fillRect/>
          </a:stretch>
        </p:blipFill>
        <p:spPr>
          <a:xfrm>
            <a:off x="8529792" y="2971759"/>
            <a:ext cx="3221807" cy="3221807"/>
          </a:xfrm>
          <a:prstGeom prst="rect">
            <a:avLst/>
          </a:prstGeom>
        </p:spPr>
      </p:pic>
    </p:spTree>
    <p:extLst>
      <p:ext uri="{BB962C8B-B14F-4D97-AF65-F5344CB8AC3E}">
        <p14:creationId xmlns:p14="http://schemas.microsoft.com/office/powerpoint/2010/main" val="420044072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73C7-C870-B456-D558-AB091CE83680}"/>
              </a:ext>
            </a:extLst>
          </p:cNvPr>
          <p:cNvSpPr>
            <a:spLocks noGrp="1"/>
          </p:cNvSpPr>
          <p:nvPr>
            <p:ph type="title"/>
          </p:nvPr>
        </p:nvSpPr>
        <p:spPr>
          <a:xfrm>
            <a:off x="838200" y="365125"/>
            <a:ext cx="10515600" cy="1325563"/>
          </a:xfrm>
        </p:spPr>
        <p:txBody>
          <a:bodyPr>
            <a:normAutofit/>
          </a:bodyPr>
          <a:lstStyle/>
          <a:p>
            <a:r>
              <a:rPr lang="en-US" sz="4200" b="1" dirty="0"/>
              <a:t>How these tools impacting public health ??</a:t>
            </a:r>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DF5A19D8-8EE7-0FDB-ABB3-931467CA2345}"/>
              </a:ext>
            </a:extLst>
          </p:cNvPr>
          <p:cNvGraphicFramePr>
            <a:graphicFrameLocks noGrp="1"/>
          </p:cNvGraphicFramePr>
          <p:nvPr>
            <p:ph idx="1"/>
            <p:extLst>
              <p:ext uri="{D42A27DB-BD31-4B8C-83A1-F6EECF244321}">
                <p14:modId xmlns:p14="http://schemas.microsoft.com/office/powerpoint/2010/main" val="426695885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4118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F5EA2-C721-4B6C-AD63-D0D684BCE84B}"/>
              </a:ext>
            </a:extLst>
          </p:cNvPr>
          <p:cNvSpPr>
            <a:spLocks noGrp="1"/>
          </p:cNvSpPr>
          <p:nvPr>
            <p:ph type="title"/>
          </p:nvPr>
        </p:nvSpPr>
        <p:spPr>
          <a:xfrm>
            <a:off x="630936" y="640080"/>
            <a:ext cx="4818888" cy="1481328"/>
          </a:xfrm>
        </p:spPr>
        <p:txBody>
          <a:bodyPr anchor="b">
            <a:normAutofit/>
          </a:bodyPr>
          <a:lstStyle/>
          <a:p>
            <a:r>
              <a:rPr lang="en-US" sz="5000" b="0" i="0" u="none" strike="noStrike">
                <a:effectLst/>
                <a:highlight>
                  <a:srgbClr val="FFFFFF"/>
                </a:highlight>
                <a:latin typeface="Söhne"/>
              </a:rPr>
              <a:t>Key Research Insights</a:t>
            </a:r>
            <a:endParaRPr lang="en-US" sz="5000"/>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268323-F0AD-47F4-BF28-FD40E6A2CD17}"/>
              </a:ext>
            </a:extLst>
          </p:cNvPr>
          <p:cNvSpPr>
            <a:spLocks noGrp="1"/>
          </p:cNvSpPr>
          <p:nvPr>
            <p:ph idx="1"/>
          </p:nvPr>
        </p:nvSpPr>
        <p:spPr>
          <a:xfrm>
            <a:off x="630936" y="2660904"/>
            <a:ext cx="4818888" cy="3547872"/>
          </a:xfrm>
        </p:spPr>
        <p:txBody>
          <a:bodyPr anchor="t">
            <a:normAutofit/>
          </a:bodyPr>
          <a:lstStyle/>
          <a:p>
            <a:pPr marL="63500" marR="43180">
              <a:spcBef>
                <a:spcPts val="1480"/>
              </a:spcBef>
            </a:pPr>
            <a:r>
              <a:rPr lang="en-US" sz="1400" spc="-20">
                <a:effectLst/>
                <a:latin typeface="Trebuchet MS" panose="020B0703020202090204" pitchFamily="34" charset="0"/>
              </a:rPr>
              <a:t>Mobile</a:t>
            </a:r>
            <a:r>
              <a:rPr lang="en-US" sz="1400" spc="-70">
                <a:effectLst/>
                <a:latin typeface="Trebuchet MS" panose="020B0703020202090204" pitchFamily="34" charset="0"/>
              </a:rPr>
              <a:t> </a:t>
            </a:r>
            <a:r>
              <a:rPr lang="en-US" sz="1400" spc="-20">
                <a:effectLst/>
                <a:latin typeface="Trebuchet MS" panose="020B0703020202090204" pitchFamily="34" charset="0"/>
              </a:rPr>
              <a:t>health</a:t>
            </a:r>
            <a:r>
              <a:rPr lang="en-US" sz="1400" spc="-70">
                <a:effectLst/>
                <a:latin typeface="Trebuchet MS" panose="020B0703020202090204" pitchFamily="34" charset="0"/>
              </a:rPr>
              <a:t> </a:t>
            </a:r>
            <a:r>
              <a:rPr lang="en-US" sz="1400" spc="-20">
                <a:effectLst/>
                <a:latin typeface="Trebuchet MS" panose="020B0703020202090204" pitchFamily="34" charset="0"/>
              </a:rPr>
              <a:t>(mHealth)</a:t>
            </a:r>
            <a:r>
              <a:rPr lang="en-US" sz="1400" spc="-70">
                <a:effectLst/>
                <a:latin typeface="Trebuchet MS" panose="020B0703020202090204" pitchFamily="34" charset="0"/>
              </a:rPr>
              <a:t> </a:t>
            </a:r>
            <a:r>
              <a:rPr lang="en-US" sz="1400" spc="-20">
                <a:effectLst/>
                <a:latin typeface="Trebuchet MS" panose="020B0703020202090204" pitchFamily="34" charset="0"/>
              </a:rPr>
              <a:t>utilizes</a:t>
            </a:r>
            <a:r>
              <a:rPr lang="en-US" sz="1400" spc="-70">
                <a:effectLst/>
                <a:latin typeface="Trebuchet MS" panose="020B0703020202090204" pitchFamily="34" charset="0"/>
              </a:rPr>
              <a:t> </a:t>
            </a:r>
            <a:r>
              <a:rPr lang="en-US" sz="1400" spc="-20">
                <a:effectLst/>
                <a:latin typeface="Trebuchet MS" panose="020B0703020202090204" pitchFamily="34" charset="0"/>
              </a:rPr>
              <a:t>mobile</a:t>
            </a:r>
            <a:r>
              <a:rPr lang="en-US" sz="1400" spc="-70">
                <a:effectLst/>
                <a:latin typeface="Trebuchet MS" panose="020B0703020202090204" pitchFamily="34" charset="0"/>
              </a:rPr>
              <a:t> </a:t>
            </a:r>
            <a:r>
              <a:rPr lang="en-US" sz="1400" spc="-20">
                <a:effectLst/>
                <a:latin typeface="Trebuchet MS" panose="020B0703020202090204" pitchFamily="34" charset="0"/>
              </a:rPr>
              <a:t>technology</a:t>
            </a:r>
            <a:r>
              <a:rPr lang="en-US" sz="1400" spc="-70">
                <a:effectLst/>
                <a:latin typeface="Trebuchet MS" panose="020B0703020202090204" pitchFamily="34" charset="0"/>
              </a:rPr>
              <a:t> </a:t>
            </a:r>
            <a:r>
              <a:rPr lang="en-US" sz="1400" spc="-20">
                <a:effectLst/>
                <a:latin typeface="Trebuchet MS" panose="020B0703020202090204" pitchFamily="34" charset="0"/>
              </a:rPr>
              <a:t>to</a:t>
            </a:r>
            <a:r>
              <a:rPr lang="en-US" sz="1400" spc="-70">
                <a:effectLst/>
                <a:latin typeface="Trebuchet MS" panose="020B0703020202090204" pitchFamily="34" charset="0"/>
              </a:rPr>
              <a:t> </a:t>
            </a:r>
            <a:r>
              <a:rPr lang="en-US" sz="1400" spc="-20">
                <a:effectLst/>
                <a:latin typeface="Trebuchet MS" panose="020B0703020202090204" pitchFamily="34" charset="0"/>
              </a:rPr>
              <a:t>promote</a:t>
            </a:r>
            <a:r>
              <a:rPr lang="en-US" sz="1400" spc="-70">
                <a:effectLst/>
                <a:latin typeface="Trebuchet MS" panose="020B0703020202090204" pitchFamily="34" charset="0"/>
              </a:rPr>
              <a:t> </a:t>
            </a:r>
            <a:r>
              <a:rPr lang="en-US" sz="1400" spc="-20">
                <a:effectLst/>
                <a:latin typeface="Trebuchet MS" panose="020B0703020202090204" pitchFamily="34" charset="0"/>
              </a:rPr>
              <a:t>healthcare</a:t>
            </a:r>
            <a:r>
              <a:rPr lang="en-US" sz="1400" spc="-70">
                <a:effectLst/>
                <a:latin typeface="Trebuchet MS" panose="020B0703020202090204" pitchFamily="34" charset="0"/>
              </a:rPr>
              <a:t> </a:t>
            </a:r>
            <a:r>
              <a:rPr lang="en-US" sz="1400" spc="-20">
                <a:effectLst/>
                <a:latin typeface="Trebuchet MS" panose="020B0703020202090204" pitchFamily="34" charset="0"/>
              </a:rPr>
              <a:t>and</a:t>
            </a:r>
            <a:r>
              <a:rPr lang="en-US" sz="1400" spc="-70">
                <a:effectLst/>
                <a:latin typeface="Trebuchet MS" panose="020B0703020202090204" pitchFamily="34" charset="0"/>
              </a:rPr>
              <a:t> </a:t>
            </a:r>
            <a:r>
              <a:rPr lang="en-US" sz="1400" spc="-20">
                <a:effectLst/>
                <a:latin typeface="Trebuchet MS" panose="020B0703020202090204" pitchFamily="34" charset="0"/>
              </a:rPr>
              <a:t>encourage </a:t>
            </a:r>
            <a:r>
              <a:rPr lang="en-US" sz="1400" spc="-10">
                <a:effectLst/>
                <a:latin typeface="Trebuchet MS" panose="020B0703020202090204" pitchFamily="34" charset="0"/>
              </a:rPr>
              <a:t>healthy</a:t>
            </a:r>
            <a:r>
              <a:rPr lang="en-US" sz="1400" spc="-110">
                <a:effectLst/>
                <a:latin typeface="Trebuchet MS" panose="020B0703020202090204" pitchFamily="34" charset="0"/>
              </a:rPr>
              <a:t> </a:t>
            </a:r>
            <a:r>
              <a:rPr lang="en-US" sz="1400" spc="-10">
                <a:effectLst/>
                <a:latin typeface="Trebuchet MS" panose="020B0703020202090204" pitchFamily="34" charset="0"/>
              </a:rPr>
              <a:t>lifestyle</a:t>
            </a:r>
            <a:r>
              <a:rPr lang="en-US" sz="1400" spc="-110">
                <a:effectLst/>
                <a:latin typeface="Trebuchet MS" panose="020B0703020202090204" pitchFamily="34" charset="0"/>
              </a:rPr>
              <a:t> </a:t>
            </a:r>
            <a:r>
              <a:rPr lang="en-US" sz="1400" spc="-10">
                <a:effectLst/>
                <a:latin typeface="Trebuchet MS" panose="020B0703020202090204" pitchFamily="34" charset="0"/>
              </a:rPr>
              <a:t>choices.</a:t>
            </a:r>
            <a:r>
              <a:rPr lang="en-US" sz="1400" spc="-110">
                <a:effectLst/>
                <a:latin typeface="Trebuchet MS" panose="020B0703020202090204" pitchFamily="34" charset="0"/>
              </a:rPr>
              <a:t> </a:t>
            </a:r>
            <a:r>
              <a:rPr lang="en-US" sz="1400" spc="-10">
                <a:effectLst/>
                <a:latin typeface="Trebuchet MS" panose="020B0703020202090204" pitchFamily="34" charset="0"/>
              </a:rPr>
              <a:t>This</a:t>
            </a:r>
            <a:r>
              <a:rPr lang="en-US" sz="1400" spc="-110">
                <a:effectLst/>
                <a:latin typeface="Trebuchet MS" panose="020B0703020202090204" pitchFamily="34" charset="0"/>
              </a:rPr>
              <a:t> </a:t>
            </a:r>
            <a:r>
              <a:rPr lang="en-US" sz="1400" spc="-10">
                <a:effectLst/>
                <a:latin typeface="Trebuchet MS" panose="020B0703020202090204" pitchFamily="34" charset="0"/>
              </a:rPr>
              <a:t>systematic</a:t>
            </a:r>
            <a:r>
              <a:rPr lang="en-US" sz="1400" spc="-110">
                <a:effectLst/>
                <a:latin typeface="Trebuchet MS" panose="020B0703020202090204" pitchFamily="34" charset="0"/>
              </a:rPr>
              <a:t> </a:t>
            </a:r>
            <a:r>
              <a:rPr lang="en-US" sz="1400" spc="-10">
                <a:effectLst/>
                <a:latin typeface="Trebuchet MS" panose="020B0703020202090204" pitchFamily="34" charset="0"/>
              </a:rPr>
              <a:t>review</a:t>
            </a:r>
            <a:r>
              <a:rPr lang="en-US" sz="1400" spc="-110">
                <a:effectLst/>
                <a:latin typeface="Trebuchet MS" panose="020B0703020202090204" pitchFamily="34" charset="0"/>
              </a:rPr>
              <a:t> </a:t>
            </a:r>
            <a:r>
              <a:rPr lang="en-US" sz="1400" spc="-10">
                <a:effectLst/>
                <a:latin typeface="Trebuchet MS" panose="020B0703020202090204" pitchFamily="34" charset="0"/>
              </a:rPr>
              <a:t>assesses</a:t>
            </a:r>
            <a:r>
              <a:rPr lang="en-US" sz="1400" spc="-110">
                <a:effectLst/>
                <a:latin typeface="Trebuchet MS" panose="020B0703020202090204" pitchFamily="34" charset="0"/>
              </a:rPr>
              <a:t> </a:t>
            </a:r>
            <a:r>
              <a:rPr lang="en-US" sz="1400" spc="-10">
                <a:effectLst/>
                <a:latin typeface="Trebuchet MS" panose="020B0703020202090204" pitchFamily="34" charset="0"/>
              </a:rPr>
              <a:t>the</a:t>
            </a:r>
            <a:r>
              <a:rPr lang="en-US" sz="1400" spc="-110">
                <a:effectLst/>
                <a:latin typeface="Trebuchet MS" panose="020B0703020202090204" pitchFamily="34" charset="0"/>
              </a:rPr>
              <a:t> </a:t>
            </a:r>
            <a:r>
              <a:rPr lang="en-US" sz="1400" spc="-10">
                <a:effectLst/>
                <a:latin typeface="Trebuchet MS" panose="020B0703020202090204" pitchFamily="34" charset="0"/>
              </a:rPr>
              <a:t>effectiveness</a:t>
            </a:r>
            <a:r>
              <a:rPr lang="en-US" sz="1400" spc="-110">
                <a:effectLst/>
                <a:latin typeface="Trebuchet MS" panose="020B0703020202090204" pitchFamily="34" charset="0"/>
              </a:rPr>
              <a:t> </a:t>
            </a:r>
            <a:r>
              <a:rPr lang="en-US" sz="1400" spc="-10">
                <a:effectLst/>
                <a:latin typeface="Trebuchet MS" panose="020B0703020202090204" pitchFamily="34" charset="0"/>
              </a:rPr>
              <a:t>of</a:t>
            </a:r>
            <a:r>
              <a:rPr lang="en-US" sz="1400" spc="-110">
                <a:effectLst/>
                <a:latin typeface="Trebuchet MS" panose="020B0703020202090204" pitchFamily="34" charset="0"/>
              </a:rPr>
              <a:t> </a:t>
            </a:r>
            <a:r>
              <a:rPr lang="en-US" sz="1400" spc="-10">
                <a:effectLst/>
                <a:latin typeface="Trebuchet MS" panose="020B0703020202090204" pitchFamily="34" charset="0"/>
              </a:rPr>
              <a:t>text </a:t>
            </a:r>
            <a:r>
              <a:rPr lang="en-US" sz="1400" spc="-20">
                <a:effectLst/>
                <a:latin typeface="Trebuchet MS" panose="020B0703020202090204" pitchFamily="34" charset="0"/>
              </a:rPr>
              <a:t>messaging</a:t>
            </a:r>
            <a:r>
              <a:rPr lang="en-US" sz="1400" spc="-95">
                <a:effectLst/>
                <a:latin typeface="Trebuchet MS" panose="020B0703020202090204" pitchFamily="34" charset="0"/>
              </a:rPr>
              <a:t> </a:t>
            </a:r>
            <a:r>
              <a:rPr lang="en-US" sz="1400" spc="-20">
                <a:effectLst/>
                <a:latin typeface="Trebuchet MS" panose="020B0703020202090204" pitchFamily="34" charset="0"/>
              </a:rPr>
              <a:t>interventions</a:t>
            </a:r>
            <a:r>
              <a:rPr lang="en-US" sz="1400" spc="-95">
                <a:effectLst/>
                <a:latin typeface="Trebuchet MS" panose="020B0703020202090204" pitchFamily="34" charset="0"/>
              </a:rPr>
              <a:t> </a:t>
            </a:r>
            <a:r>
              <a:rPr lang="en-US" sz="1400" spc="-20">
                <a:effectLst/>
                <a:latin typeface="Trebuchet MS" panose="020B0703020202090204" pitchFamily="34" charset="0"/>
              </a:rPr>
              <a:t>on</a:t>
            </a:r>
            <a:r>
              <a:rPr lang="en-US" sz="1400" spc="-95">
                <a:effectLst/>
                <a:latin typeface="Trebuchet MS" panose="020B0703020202090204" pitchFamily="34" charset="0"/>
              </a:rPr>
              <a:t> </a:t>
            </a:r>
            <a:r>
              <a:rPr lang="en-US" sz="1400" spc="-20">
                <a:effectLst/>
                <a:latin typeface="Trebuchet MS" panose="020B0703020202090204" pitchFamily="34" charset="0"/>
              </a:rPr>
              <a:t>HbA1c</a:t>
            </a:r>
            <a:r>
              <a:rPr lang="en-US" sz="1400" spc="-95">
                <a:effectLst/>
                <a:latin typeface="Trebuchet MS" panose="020B0703020202090204" pitchFamily="34" charset="0"/>
              </a:rPr>
              <a:t> </a:t>
            </a:r>
            <a:r>
              <a:rPr lang="en-US" sz="1400" spc="-20">
                <a:effectLst/>
                <a:latin typeface="Trebuchet MS" panose="020B0703020202090204" pitchFamily="34" charset="0"/>
              </a:rPr>
              <a:t>levels</a:t>
            </a:r>
            <a:r>
              <a:rPr lang="en-US" sz="1400" spc="-95">
                <a:effectLst/>
                <a:latin typeface="Trebuchet MS" panose="020B0703020202090204" pitchFamily="34" charset="0"/>
              </a:rPr>
              <a:t> </a:t>
            </a:r>
            <a:r>
              <a:rPr lang="en-US" sz="1400" spc="-20">
                <a:effectLst/>
                <a:latin typeface="Trebuchet MS" panose="020B0703020202090204" pitchFamily="34" charset="0"/>
              </a:rPr>
              <a:t>in</a:t>
            </a:r>
            <a:r>
              <a:rPr lang="en-US" sz="1400" spc="-95">
                <a:effectLst/>
                <a:latin typeface="Trebuchet MS" panose="020B0703020202090204" pitchFamily="34" charset="0"/>
              </a:rPr>
              <a:t> </a:t>
            </a:r>
            <a:r>
              <a:rPr lang="en-US" sz="1400" spc="-20">
                <a:effectLst/>
                <a:latin typeface="Trebuchet MS" panose="020B0703020202090204" pitchFamily="34" charset="0"/>
              </a:rPr>
              <a:t>patients</a:t>
            </a:r>
            <a:r>
              <a:rPr lang="en-US" sz="1400" spc="-95">
                <a:effectLst/>
                <a:latin typeface="Trebuchet MS" panose="020B0703020202090204" pitchFamily="34" charset="0"/>
              </a:rPr>
              <a:t> </a:t>
            </a:r>
            <a:r>
              <a:rPr lang="en-US" sz="1400" spc="-20">
                <a:effectLst/>
                <a:latin typeface="Trebuchet MS" panose="020B0703020202090204" pitchFamily="34" charset="0"/>
              </a:rPr>
              <a:t>with</a:t>
            </a:r>
            <a:r>
              <a:rPr lang="en-US" sz="1400" spc="-95">
                <a:effectLst/>
                <a:latin typeface="Trebuchet MS" panose="020B0703020202090204" pitchFamily="34" charset="0"/>
              </a:rPr>
              <a:t> </a:t>
            </a:r>
            <a:r>
              <a:rPr lang="en-US" sz="1400" spc="-20">
                <a:effectLst/>
                <a:latin typeface="Trebuchet MS" panose="020B0703020202090204" pitchFamily="34" charset="0"/>
              </a:rPr>
              <a:t>Type</a:t>
            </a:r>
            <a:r>
              <a:rPr lang="en-US" sz="1400" spc="-95">
                <a:effectLst/>
                <a:latin typeface="Trebuchet MS" panose="020B0703020202090204" pitchFamily="34" charset="0"/>
              </a:rPr>
              <a:t> </a:t>
            </a:r>
            <a:r>
              <a:rPr lang="en-US" sz="1400" spc="-20">
                <a:effectLst/>
                <a:latin typeface="Trebuchet MS" panose="020B0703020202090204" pitchFamily="34" charset="0"/>
              </a:rPr>
              <a:t>2</a:t>
            </a:r>
            <a:r>
              <a:rPr lang="en-US" sz="1400" spc="-95">
                <a:effectLst/>
                <a:latin typeface="Trebuchet MS" panose="020B0703020202090204" pitchFamily="34" charset="0"/>
              </a:rPr>
              <a:t> </a:t>
            </a:r>
            <a:r>
              <a:rPr lang="en-US" sz="1400" spc="-20">
                <a:effectLst/>
                <a:latin typeface="Trebuchet MS" panose="020B0703020202090204" pitchFamily="34" charset="0"/>
              </a:rPr>
              <a:t>diabetes</a:t>
            </a:r>
            <a:r>
              <a:rPr lang="en-US" sz="1400" spc="-95">
                <a:effectLst/>
                <a:latin typeface="Trebuchet MS" panose="020B0703020202090204" pitchFamily="34" charset="0"/>
              </a:rPr>
              <a:t> </a:t>
            </a:r>
            <a:r>
              <a:rPr lang="en-US" sz="1400" spc="-20">
                <a:effectLst/>
                <a:latin typeface="Trebuchet MS" panose="020B0703020202090204" pitchFamily="34" charset="0"/>
              </a:rPr>
              <a:t>mellitus</a:t>
            </a:r>
            <a:r>
              <a:rPr lang="en-US" sz="1400" spc="-95">
                <a:effectLst/>
                <a:latin typeface="Trebuchet MS" panose="020B0703020202090204" pitchFamily="34" charset="0"/>
              </a:rPr>
              <a:t> </a:t>
            </a:r>
            <a:r>
              <a:rPr lang="en-US" sz="1400" spc="-20">
                <a:effectLst/>
                <a:latin typeface="Trebuchet MS" panose="020B0703020202090204" pitchFamily="34" charset="0"/>
              </a:rPr>
              <a:t>(T2DM). </a:t>
            </a:r>
            <a:r>
              <a:rPr lang="en-US" sz="1400" spc="-10">
                <a:effectLst/>
                <a:latin typeface="Trebuchet MS" panose="020B0703020202090204" pitchFamily="34" charset="0"/>
              </a:rPr>
              <a:t>Eleven</a:t>
            </a:r>
            <a:r>
              <a:rPr lang="en-US" sz="1400" spc="-105">
                <a:effectLst/>
                <a:latin typeface="Trebuchet MS" panose="020B0703020202090204" pitchFamily="34" charset="0"/>
              </a:rPr>
              <a:t> </a:t>
            </a:r>
            <a:r>
              <a:rPr lang="en-US" sz="1400" spc="-10">
                <a:effectLst/>
                <a:latin typeface="Trebuchet MS" panose="020B0703020202090204" pitchFamily="34" charset="0"/>
              </a:rPr>
              <a:t>randomized</a:t>
            </a:r>
            <a:r>
              <a:rPr lang="en-US" sz="1400" spc="-105">
                <a:effectLst/>
                <a:latin typeface="Trebuchet MS" panose="020B0703020202090204" pitchFamily="34" charset="0"/>
              </a:rPr>
              <a:t> </a:t>
            </a:r>
            <a:r>
              <a:rPr lang="en-US" sz="1400" spc="-10">
                <a:effectLst/>
                <a:latin typeface="Trebuchet MS" panose="020B0703020202090204" pitchFamily="34" charset="0"/>
              </a:rPr>
              <a:t>controlled</a:t>
            </a:r>
            <a:r>
              <a:rPr lang="en-US" sz="1400" spc="-105">
                <a:effectLst/>
                <a:latin typeface="Trebuchet MS" panose="020B0703020202090204" pitchFamily="34" charset="0"/>
              </a:rPr>
              <a:t> </a:t>
            </a:r>
            <a:r>
              <a:rPr lang="en-US" sz="1400" spc="-10">
                <a:effectLst/>
                <a:latin typeface="Trebuchet MS" panose="020B0703020202090204" pitchFamily="34" charset="0"/>
              </a:rPr>
              <a:t>trials</a:t>
            </a:r>
            <a:r>
              <a:rPr lang="en-US" sz="1400" spc="-105">
                <a:effectLst/>
                <a:latin typeface="Trebuchet MS" panose="020B0703020202090204" pitchFamily="34" charset="0"/>
              </a:rPr>
              <a:t> </a:t>
            </a:r>
            <a:r>
              <a:rPr lang="en-US" sz="1400" spc="-10">
                <a:effectLst/>
                <a:latin typeface="Trebuchet MS" panose="020B0703020202090204" pitchFamily="34" charset="0"/>
              </a:rPr>
              <a:t>involving</a:t>
            </a:r>
            <a:r>
              <a:rPr lang="en-US" sz="1400" spc="-105">
                <a:effectLst/>
                <a:latin typeface="Trebuchet MS" panose="020B0703020202090204" pitchFamily="34" charset="0"/>
              </a:rPr>
              <a:t> </a:t>
            </a:r>
            <a:r>
              <a:rPr lang="en-US" sz="1400" spc="-10">
                <a:effectLst/>
                <a:latin typeface="Trebuchet MS" panose="020B0703020202090204" pitchFamily="34" charset="0"/>
              </a:rPr>
              <a:t>1710</a:t>
            </a:r>
            <a:r>
              <a:rPr lang="en-US" sz="1400" spc="-105">
                <a:effectLst/>
                <a:latin typeface="Trebuchet MS" panose="020B0703020202090204" pitchFamily="34" charset="0"/>
              </a:rPr>
              <a:t> </a:t>
            </a:r>
            <a:r>
              <a:rPr lang="en-US" sz="1400" spc="-10">
                <a:effectLst/>
                <a:latin typeface="Trebuchet MS" panose="020B0703020202090204" pitchFamily="34" charset="0"/>
              </a:rPr>
              <a:t>participants</a:t>
            </a:r>
            <a:r>
              <a:rPr lang="en-US" sz="1400" spc="-105">
                <a:effectLst/>
                <a:latin typeface="Trebuchet MS" panose="020B0703020202090204" pitchFamily="34" charset="0"/>
              </a:rPr>
              <a:t> </a:t>
            </a:r>
            <a:r>
              <a:rPr lang="en-US" sz="1400" spc="-10">
                <a:effectLst/>
                <a:latin typeface="Trebuchet MS" panose="020B0703020202090204" pitchFamily="34" charset="0"/>
              </a:rPr>
              <a:t>were</a:t>
            </a:r>
            <a:r>
              <a:rPr lang="en-US" sz="1400" spc="-105">
                <a:effectLst/>
                <a:latin typeface="Trebuchet MS" panose="020B0703020202090204" pitchFamily="34" charset="0"/>
              </a:rPr>
              <a:t> </a:t>
            </a:r>
            <a:r>
              <a:rPr lang="en-US" sz="1400" spc="-10">
                <a:effectLst/>
                <a:latin typeface="Trebuchet MS" panose="020B0703020202090204" pitchFamily="34" charset="0"/>
              </a:rPr>
              <a:t>included.</a:t>
            </a:r>
            <a:r>
              <a:rPr lang="en-US" sz="1400" spc="-105">
                <a:effectLst/>
                <a:latin typeface="Trebuchet MS" panose="020B0703020202090204" pitchFamily="34" charset="0"/>
              </a:rPr>
              <a:t> </a:t>
            </a:r>
            <a:r>
              <a:rPr lang="en-US" sz="1400" spc="-10">
                <a:effectLst/>
                <a:latin typeface="Trebuchet MS" panose="020B0703020202090204" pitchFamily="34" charset="0"/>
              </a:rPr>
              <a:t>Studies </a:t>
            </a:r>
            <a:r>
              <a:rPr lang="en-US" sz="1400">
                <a:effectLst/>
                <a:latin typeface="Trebuchet MS" panose="020B0703020202090204" pitchFamily="34" charset="0"/>
              </a:rPr>
              <a:t>primarily</a:t>
            </a:r>
            <a:r>
              <a:rPr lang="en-US" sz="1400" spc="-120">
                <a:effectLst/>
                <a:latin typeface="Trebuchet MS" panose="020B0703020202090204" pitchFamily="34" charset="0"/>
              </a:rPr>
              <a:t> </a:t>
            </a:r>
            <a:r>
              <a:rPr lang="en-US" sz="1400">
                <a:effectLst/>
                <a:latin typeface="Trebuchet MS" panose="020B0703020202090204" pitchFamily="34" charset="0"/>
              </a:rPr>
              <a:t>focused</a:t>
            </a:r>
            <a:r>
              <a:rPr lang="en-US" sz="1400" spc="-120">
                <a:effectLst/>
                <a:latin typeface="Trebuchet MS" panose="020B0703020202090204" pitchFamily="34" charset="0"/>
              </a:rPr>
              <a:t> </a:t>
            </a:r>
            <a:r>
              <a:rPr lang="en-US" sz="1400">
                <a:effectLst/>
                <a:latin typeface="Trebuchet MS" panose="020B0703020202090204" pitchFamily="34" charset="0"/>
              </a:rPr>
              <a:t>on</a:t>
            </a:r>
            <a:r>
              <a:rPr lang="en-US" sz="1400" spc="-120">
                <a:effectLst/>
                <a:latin typeface="Trebuchet MS" panose="020B0703020202090204" pitchFamily="34" charset="0"/>
              </a:rPr>
              <a:t> </a:t>
            </a:r>
            <a:r>
              <a:rPr lang="en-US" sz="1400">
                <a:effectLst/>
                <a:latin typeface="Trebuchet MS" panose="020B0703020202090204" pitchFamily="34" charset="0"/>
              </a:rPr>
              <a:t>educational</a:t>
            </a:r>
            <a:r>
              <a:rPr lang="en-US" sz="1400" spc="-120">
                <a:effectLst/>
                <a:latin typeface="Trebuchet MS" panose="020B0703020202090204" pitchFamily="34" charset="0"/>
              </a:rPr>
              <a:t> </a:t>
            </a:r>
            <a:r>
              <a:rPr lang="en-US" sz="1400">
                <a:effectLst/>
                <a:latin typeface="Trebuchet MS" panose="020B0703020202090204" pitchFamily="34" charset="0"/>
              </a:rPr>
              <a:t>and</a:t>
            </a:r>
            <a:r>
              <a:rPr lang="en-US" sz="1400" spc="-120">
                <a:effectLst/>
                <a:latin typeface="Trebuchet MS" panose="020B0703020202090204" pitchFamily="34" charset="0"/>
              </a:rPr>
              <a:t> </a:t>
            </a:r>
            <a:r>
              <a:rPr lang="en-US" sz="1400">
                <a:effectLst/>
                <a:latin typeface="Trebuchet MS" panose="020B0703020202090204" pitchFamily="34" charset="0"/>
              </a:rPr>
              <a:t>motivational</a:t>
            </a:r>
            <a:r>
              <a:rPr lang="en-US" sz="1400" spc="-120">
                <a:effectLst/>
                <a:latin typeface="Trebuchet MS" panose="020B0703020202090204" pitchFamily="34" charset="0"/>
              </a:rPr>
              <a:t> </a:t>
            </a:r>
            <a:r>
              <a:rPr lang="en-US" sz="1400">
                <a:effectLst/>
                <a:latin typeface="Trebuchet MS" panose="020B0703020202090204" pitchFamily="34" charset="0"/>
              </a:rPr>
              <a:t>messages.</a:t>
            </a:r>
            <a:r>
              <a:rPr lang="en-US" sz="1400" spc="-120">
                <a:effectLst/>
                <a:latin typeface="Trebuchet MS" panose="020B0703020202090204" pitchFamily="34" charset="0"/>
              </a:rPr>
              <a:t> </a:t>
            </a:r>
            <a:r>
              <a:rPr lang="en-US" sz="1400">
                <a:effectLst/>
                <a:latin typeface="Trebuchet MS" panose="020B0703020202090204" pitchFamily="34" charset="0"/>
              </a:rPr>
              <a:t>Meta-analysis</a:t>
            </a:r>
            <a:r>
              <a:rPr lang="en-US" sz="1400" spc="-120">
                <a:effectLst/>
                <a:latin typeface="Trebuchet MS" panose="020B0703020202090204" pitchFamily="34" charset="0"/>
              </a:rPr>
              <a:t> </a:t>
            </a:r>
            <a:r>
              <a:rPr lang="en-US" sz="1400">
                <a:effectLst/>
                <a:latin typeface="Trebuchet MS" panose="020B0703020202090204" pitchFamily="34" charset="0"/>
              </a:rPr>
              <a:t>of</a:t>
            </a:r>
            <a:r>
              <a:rPr lang="en-US" sz="1400" spc="-120">
                <a:effectLst/>
                <a:latin typeface="Trebuchet MS" panose="020B0703020202090204" pitchFamily="34" charset="0"/>
              </a:rPr>
              <a:t> </a:t>
            </a:r>
            <a:r>
              <a:rPr lang="en-US" sz="1400">
                <a:effectLst/>
                <a:latin typeface="Trebuchet MS" panose="020B0703020202090204" pitchFamily="34" charset="0"/>
              </a:rPr>
              <a:t>nine </a:t>
            </a:r>
            <a:r>
              <a:rPr lang="en-US" sz="1400" spc="-10">
                <a:effectLst/>
                <a:latin typeface="Trebuchet MS" panose="020B0703020202090204" pitchFamily="34" charset="0"/>
              </a:rPr>
              <a:t>studies</a:t>
            </a:r>
            <a:r>
              <a:rPr lang="en-US" sz="1400" spc="-65">
                <a:effectLst/>
                <a:latin typeface="Trebuchet MS" panose="020B0703020202090204" pitchFamily="34" charset="0"/>
              </a:rPr>
              <a:t> </a:t>
            </a:r>
            <a:r>
              <a:rPr lang="en-US" sz="1400" spc="-10">
                <a:effectLst/>
                <a:latin typeface="Trebuchet MS" panose="020B0703020202090204" pitchFamily="34" charset="0"/>
              </a:rPr>
              <a:t>showed</a:t>
            </a:r>
            <a:r>
              <a:rPr lang="en-US" sz="1400" spc="-65">
                <a:effectLst/>
                <a:latin typeface="Trebuchet MS" panose="020B0703020202090204" pitchFamily="34" charset="0"/>
              </a:rPr>
              <a:t> </a:t>
            </a:r>
            <a:r>
              <a:rPr lang="en-US" sz="1400" spc="-10">
                <a:effectLst/>
                <a:latin typeface="Trebuchet MS" panose="020B0703020202090204" pitchFamily="34" charset="0"/>
              </a:rPr>
              <a:t>a</a:t>
            </a:r>
            <a:r>
              <a:rPr lang="en-US" sz="1400" spc="-65">
                <a:effectLst/>
                <a:latin typeface="Trebuchet MS" panose="020B0703020202090204" pitchFamily="34" charset="0"/>
              </a:rPr>
              <a:t> </a:t>
            </a:r>
            <a:r>
              <a:rPr lang="en-US" sz="1400" spc="-10">
                <a:effectLst/>
                <a:latin typeface="Trebuchet MS" panose="020B0703020202090204" pitchFamily="34" charset="0"/>
              </a:rPr>
              <a:t>significant</a:t>
            </a:r>
            <a:r>
              <a:rPr lang="en-US" sz="1400" spc="-65">
                <a:effectLst/>
                <a:latin typeface="Trebuchet MS" panose="020B0703020202090204" pitchFamily="34" charset="0"/>
              </a:rPr>
              <a:t> </a:t>
            </a:r>
            <a:r>
              <a:rPr lang="en-US" sz="1400" spc="-10">
                <a:effectLst/>
                <a:latin typeface="Trebuchet MS" panose="020B0703020202090204" pitchFamily="34" charset="0"/>
              </a:rPr>
              <a:t>reduction</a:t>
            </a:r>
            <a:r>
              <a:rPr lang="en-US" sz="1400" spc="-65">
                <a:effectLst/>
                <a:latin typeface="Trebuchet MS" panose="020B0703020202090204" pitchFamily="34" charset="0"/>
              </a:rPr>
              <a:t> </a:t>
            </a:r>
            <a:r>
              <a:rPr lang="en-US" sz="1400" spc="-10">
                <a:effectLst/>
                <a:latin typeface="Trebuchet MS" panose="020B0703020202090204" pitchFamily="34" charset="0"/>
              </a:rPr>
              <a:t>in</a:t>
            </a:r>
            <a:r>
              <a:rPr lang="en-US" sz="1400" spc="-65">
                <a:effectLst/>
                <a:latin typeface="Trebuchet MS" panose="020B0703020202090204" pitchFamily="34" charset="0"/>
              </a:rPr>
              <a:t> </a:t>
            </a:r>
            <a:r>
              <a:rPr lang="en-US" sz="1400" spc="-10">
                <a:effectLst/>
                <a:latin typeface="Trebuchet MS" panose="020B0703020202090204" pitchFamily="34" charset="0"/>
              </a:rPr>
              <a:t>HbA1c</a:t>
            </a:r>
            <a:r>
              <a:rPr lang="en-US" sz="1400" spc="-65">
                <a:effectLst/>
                <a:latin typeface="Trebuchet MS" panose="020B0703020202090204" pitchFamily="34" charset="0"/>
              </a:rPr>
              <a:t> </a:t>
            </a:r>
            <a:r>
              <a:rPr lang="en-US" sz="1400" spc="-10">
                <a:effectLst/>
                <a:latin typeface="Trebuchet MS" panose="020B0703020202090204" pitchFamily="34" charset="0"/>
              </a:rPr>
              <a:t>levels</a:t>
            </a:r>
            <a:r>
              <a:rPr lang="en-US" sz="1400" spc="-65">
                <a:effectLst/>
                <a:latin typeface="Trebuchet MS" panose="020B0703020202090204" pitchFamily="34" charset="0"/>
              </a:rPr>
              <a:t> </a:t>
            </a:r>
            <a:r>
              <a:rPr lang="en-US" sz="1400" spc="-10">
                <a:effectLst/>
                <a:latin typeface="Trebuchet MS" panose="020B0703020202090204" pitchFamily="34" charset="0"/>
              </a:rPr>
              <a:t>by</a:t>
            </a:r>
            <a:r>
              <a:rPr lang="en-US" sz="1400" spc="-65">
                <a:effectLst/>
                <a:latin typeface="Trebuchet MS" panose="020B0703020202090204" pitchFamily="34" charset="0"/>
              </a:rPr>
              <a:t> </a:t>
            </a:r>
            <a:r>
              <a:rPr lang="en-US" sz="1400" spc="-10">
                <a:effectLst/>
                <a:latin typeface="Trebuchet MS" panose="020B0703020202090204" pitchFamily="34" charset="0"/>
              </a:rPr>
              <a:t>0.38%.</a:t>
            </a:r>
            <a:r>
              <a:rPr lang="en-US" sz="1400" spc="-65">
                <a:effectLst/>
                <a:latin typeface="Trebuchet MS" panose="020B0703020202090204" pitchFamily="34" charset="0"/>
              </a:rPr>
              <a:t> </a:t>
            </a:r>
            <a:r>
              <a:rPr lang="en-US" sz="1400" spc="-10">
                <a:effectLst/>
                <a:latin typeface="Trebuchet MS" panose="020B0703020202090204" pitchFamily="34" charset="0"/>
              </a:rPr>
              <a:t>Lifestyle-focused</a:t>
            </a:r>
            <a:r>
              <a:rPr lang="en-US" sz="1400" spc="-65">
                <a:effectLst/>
                <a:latin typeface="Trebuchet MS" panose="020B0703020202090204" pitchFamily="34" charset="0"/>
              </a:rPr>
              <a:t> </a:t>
            </a:r>
            <a:r>
              <a:rPr lang="en-US" sz="1400" spc="-10">
                <a:effectLst/>
                <a:latin typeface="Trebuchet MS" panose="020B0703020202090204" pitchFamily="34" charset="0"/>
              </a:rPr>
              <a:t>text </a:t>
            </a:r>
            <a:r>
              <a:rPr lang="en-US" sz="1400" spc="-20">
                <a:effectLst/>
                <a:latin typeface="Trebuchet MS" panose="020B0703020202090204" pitchFamily="34" charset="0"/>
              </a:rPr>
              <a:t>messaging</a:t>
            </a:r>
            <a:r>
              <a:rPr lang="en-US" sz="1400" spc="-115">
                <a:effectLst/>
                <a:latin typeface="Trebuchet MS" panose="020B0703020202090204" pitchFamily="34" charset="0"/>
              </a:rPr>
              <a:t> </a:t>
            </a:r>
            <a:r>
              <a:rPr lang="en-US" sz="1400" spc="-20">
                <a:effectLst/>
                <a:latin typeface="Trebuchet MS" panose="020B0703020202090204" pitchFamily="34" charset="0"/>
              </a:rPr>
              <a:t>proves</a:t>
            </a:r>
            <a:r>
              <a:rPr lang="en-US" sz="1400" spc="-115">
                <a:effectLst/>
                <a:latin typeface="Trebuchet MS" panose="020B0703020202090204" pitchFamily="34" charset="0"/>
              </a:rPr>
              <a:t> </a:t>
            </a:r>
            <a:r>
              <a:rPr lang="en-US" sz="1400" spc="-20">
                <a:effectLst/>
                <a:latin typeface="Trebuchet MS" panose="020B0703020202090204" pitchFamily="34" charset="0"/>
              </a:rPr>
              <a:t>to</a:t>
            </a:r>
            <a:r>
              <a:rPr lang="en-US" sz="1400" spc="-115">
                <a:effectLst/>
                <a:latin typeface="Trebuchet MS" panose="020B0703020202090204" pitchFamily="34" charset="0"/>
              </a:rPr>
              <a:t> </a:t>
            </a:r>
            <a:r>
              <a:rPr lang="en-US" sz="1400" spc="-20">
                <a:effectLst/>
                <a:latin typeface="Trebuchet MS" panose="020B0703020202090204" pitchFamily="34" charset="0"/>
              </a:rPr>
              <a:t>be</a:t>
            </a:r>
            <a:r>
              <a:rPr lang="en-US" sz="1400" spc="-115">
                <a:effectLst/>
                <a:latin typeface="Trebuchet MS" panose="020B0703020202090204" pitchFamily="34" charset="0"/>
              </a:rPr>
              <a:t> </a:t>
            </a:r>
            <a:r>
              <a:rPr lang="en-US" sz="1400" spc="-20">
                <a:effectLst/>
                <a:latin typeface="Trebuchet MS" panose="020B0703020202090204" pitchFamily="34" charset="0"/>
              </a:rPr>
              <a:t>a</a:t>
            </a:r>
            <a:r>
              <a:rPr lang="en-US" sz="1400" spc="-115">
                <a:effectLst/>
                <a:latin typeface="Trebuchet MS" panose="020B0703020202090204" pitchFamily="34" charset="0"/>
              </a:rPr>
              <a:t> </a:t>
            </a:r>
            <a:r>
              <a:rPr lang="en-US" sz="1400" spc="-20">
                <a:effectLst/>
                <a:latin typeface="Trebuchet MS" panose="020B0703020202090204" pitchFamily="34" charset="0"/>
              </a:rPr>
              <a:t>cost-effective</a:t>
            </a:r>
            <a:r>
              <a:rPr lang="en-US" sz="1400" spc="-115">
                <a:effectLst/>
                <a:latin typeface="Trebuchet MS" panose="020B0703020202090204" pitchFamily="34" charset="0"/>
              </a:rPr>
              <a:t> </a:t>
            </a:r>
            <a:r>
              <a:rPr lang="en-US" sz="1400" spc="-20">
                <a:effectLst/>
                <a:latin typeface="Trebuchet MS" panose="020B0703020202090204" pitchFamily="34" charset="0"/>
              </a:rPr>
              <a:t>strategy</a:t>
            </a:r>
            <a:r>
              <a:rPr lang="en-US" sz="1400" spc="-115">
                <a:effectLst/>
                <a:latin typeface="Trebuchet MS" panose="020B0703020202090204" pitchFamily="34" charset="0"/>
              </a:rPr>
              <a:t> </a:t>
            </a:r>
            <a:r>
              <a:rPr lang="en-US" sz="1400" spc="-20">
                <a:effectLst/>
                <a:latin typeface="Trebuchet MS" panose="020B0703020202090204" pitchFamily="34" charset="0"/>
              </a:rPr>
              <a:t>for</a:t>
            </a:r>
            <a:r>
              <a:rPr lang="en-US" sz="1400" spc="-115">
                <a:effectLst/>
                <a:latin typeface="Trebuchet MS" panose="020B0703020202090204" pitchFamily="34" charset="0"/>
              </a:rPr>
              <a:t> </a:t>
            </a:r>
            <a:r>
              <a:rPr lang="en-US" sz="1400" spc="-20">
                <a:effectLst/>
                <a:latin typeface="Trebuchet MS" panose="020B0703020202090204" pitchFamily="34" charset="0"/>
              </a:rPr>
              <a:t>motivating</a:t>
            </a:r>
            <a:r>
              <a:rPr lang="en-US" sz="1400" spc="-115">
                <a:effectLst/>
                <a:latin typeface="Trebuchet MS" panose="020B0703020202090204" pitchFamily="34" charset="0"/>
              </a:rPr>
              <a:t> </a:t>
            </a:r>
            <a:r>
              <a:rPr lang="en-US" sz="1400" spc="-20">
                <a:effectLst/>
                <a:latin typeface="Trebuchet MS" panose="020B0703020202090204" pitchFamily="34" charset="0"/>
              </a:rPr>
              <a:t>T2DM</a:t>
            </a:r>
            <a:r>
              <a:rPr lang="en-US" sz="1400" spc="-115">
                <a:effectLst/>
                <a:latin typeface="Trebuchet MS" panose="020B0703020202090204" pitchFamily="34" charset="0"/>
              </a:rPr>
              <a:t> </a:t>
            </a:r>
            <a:r>
              <a:rPr lang="en-US" sz="1400" spc="-20">
                <a:effectLst/>
                <a:latin typeface="Trebuchet MS" panose="020B0703020202090204" pitchFamily="34" charset="0"/>
              </a:rPr>
              <a:t>patients</a:t>
            </a:r>
            <a:r>
              <a:rPr lang="en-US" sz="1400" spc="-115">
                <a:effectLst/>
                <a:latin typeface="Trebuchet MS" panose="020B0703020202090204" pitchFamily="34" charset="0"/>
              </a:rPr>
              <a:t> </a:t>
            </a:r>
            <a:r>
              <a:rPr lang="en-US" sz="1400" spc="-20">
                <a:effectLst/>
                <a:latin typeface="Trebuchet MS" panose="020B0703020202090204" pitchFamily="34" charset="0"/>
              </a:rPr>
              <a:t>to</a:t>
            </a:r>
            <a:r>
              <a:rPr lang="en-US" sz="1400" spc="-115">
                <a:effectLst/>
                <a:latin typeface="Trebuchet MS" panose="020B0703020202090204" pitchFamily="34" charset="0"/>
              </a:rPr>
              <a:t> </a:t>
            </a:r>
            <a:r>
              <a:rPr lang="en-US" sz="1400" spc="-20">
                <a:effectLst/>
                <a:latin typeface="Trebuchet MS" panose="020B0703020202090204" pitchFamily="34" charset="0"/>
              </a:rPr>
              <a:t>adhere</a:t>
            </a:r>
            <a:r>
              <a:rPr lang="en-US" sz="1400" spc="-115">
                <a:effectLst/>
                <a:latin typeface="Trebuchet MS" panose="020B0703020202090204" pitchFamily="34" charset="0"/>
              </a:rPr>
              <a:t> </a:t>
            </a:r>
            <a:r>
              <a:rPr lang="en-US" sz="1400" spc="-20">
                <a:effectLst/>
                <a:latin typeface="Trebuchet MS" panose="020B0703020202090204" pitchFamily="34" charset="0"/>
              </a:rPr>
              <a:t>to healthy</a:t>
            </a:r>
            <a:r>
              <a:rPr lang="en-US" sz="1400" spc="-75">
                <a:effectLst/>
                <a:latin typeface="Trebuchet MS" panose="020B0703020202090204" pitchFamily="34" charset="0"/>
              </a:rPr>
              <a:t> </a:t>
            </a:r>
            <a:r>
              <a:rPr lang="en-US" sz="1400" spc="-20">
                <a:effectLst/>
                <a:latin typeface="Trebuchet MS" panose="020B0703020202090204" pitchFamily="34" charset="0"/>
              </a:rPr>
              <a:t>habits.</a:t>
            </a:r>
            <a:r>
              <a:rPr lang="en-US" sz="1400" spc="-75">
                <a:effectLst/>
                <a:latin typeface="Trebuchet MS" panose="020B0703020202090204" pitchFamily="34" charset="0"/>
              </a:rPr>
              <a:t> </a:t>
            </a:r>
            <a:r>
              <a:rPr lang="en-US" sz="1400" spc="-20">
                <a:effectLst/>
                <a:latin typeface="Trebuchet MS" panose="020B0703020202090204" pitchFamily="34" charset="0"/>
              </a:rPr>
              <a:t>Additionally,</a:t>
            </a:r>
            <a:r>
              <a:rPr lang="en-US" sz="1400" spc="-75">
                <a:effectLst/>
                <a:latin typeface="Trebuchet MS" panose="020B0703020202090204" pitchFamily="34" charset="0"/>
              </a:rPr>
              <a:t> </a:t>
            </a:r>
            <a:r>
              <a:rPr lang="en-US" sz="1400" spc="-20">
                <a:effectLst/>
                <a:latin typeface="Trebuchet MS" panose="020B0703020202090204" pitchFamily="34" charset="0"/>
              </a:rPr>
              <a:t>personalized</a:t>
            </a:r>
            <a:r>
              <a:rPr lang="en-US" sz="1400" spc="-75">
                <a:effectLst/>
                <a:latin typeface="Trebuchet MS" panose="020B0703020202090204" pitchFamily="34" charset="0"/>
              </a:rPr>
              <a:t> </a:t>
            </a:r>
            <a:r>
              <a:rPr lang="en-US" sz="1400" spc="-20">
                <a:effectLst/>
                <a:latin typeface="Trebuchet MS" panose="020B0703020202090204" pitchFamily="34" charset="0"/>
              </a:rPr>
              <a:t>interventions</a:t>
            </a:r>
            <a:r>
              <a:rPr lang="en-US" sz="1400" spc="-75">
                <a:effectLst/>
                <a:latin typeface="Trebuchet MS" panose="020B0703020202090204" pitchFamily="34" charset="0"/>
              </a:rPr>
              <a:t> </a:t>
            </a:r>
            <a:r>
              <a:rPr lang="en-US" sz="1400" spc="-20">
                <a:effectLst/>
                <a:latin typeface="Trebuchet MS" panose="020B0703020202090204" pitchFamily="34" charset="0"/>
              </a:rPr>
              <a:t>through</a:t>
            </a:r>
            <a:r>
              <a:rPr lang="en-US" sz="1400" spc="-75">
                <a:effectLst/>
                <a:latin typeface="Trebuchet MS" panose="020B0703020202090204" pitchFamily="34" charset="0"/>
              </a:rPr>
              <a:t> </a:t>
            </a:r>
            <a:r>
              <a:rPr lang="en-US" sz="1400" spc="-20">
                <a:effectLst/>
                <a:latin typeface="Trebuchet MS" panose="020B0703020202090204" pitchFamily="34" charset="0"/>
              </a:rPr>
              <a:t>health</a:t>
            </a:r>
            <a:r>
              <a:rPr lang="en-US" sz="1400" spc="-75">
                <a:effectLst/>
                <a:latin typeface="Trebuchet MS" panose="020B0703020202090204" pitchFamily="34" charset="0"/>
              </a:rPr>
              <a:t> </a:t>
            </a:r>
            <a:r>
              <a:rPr lang="en-US" sz="1400" spc="-20">
                <a:effectLst/>
                <a:latin typeface="Trebuchet MS" panose="020B0703020202090204" pitchFamily="34" charset="0"/>
              </a:rPr>
              <a:t>information technology,</a:t>
            </a:r>
            <a:r>
              <a:rPr lang="en-US" sz="1400" spc="-120">
                <a:effectLst/>
                <a:latin typeface="Trebuchet MS" panose="020B0703020202090204" pitchFamily="34" charset="0"/>
              </a:rPr>
              <a:t> </a:t>
            </a:r>
            <a:r>
              <a:rPr lang="en-US" sz="1400" spc="-20">
                <a:effectLst/>
                <a:latin typeface="Trebuchet MS" panose="020B0703020202090204" pitchFamily="34" charset="0"/>
              </a:rPr>
              <a:t>such</a:t>
            </a:r>
            <a:r>
              <a:rPr lang="en-US" sz="1400" spc="-120">
                <a:effectLst/>
                <a:latin typeface="Trebuchet MS" panose="020B0703020202090204" pitchFamily="34" charset="0"/>
              </a:rPr>
              <a:t> </a:t>
            </a:r>
            <a:r>
              <a:rPr lang="en-US" sz="1400" spc="-20">
                <a:effectLst/>
                <a:latin typeface="Trebuchet MS" panose="020B0703020202090204" pitchFamily="34" charset="0"/>
              </a:rPr>
              <a:t>as</a:t>
            </a:r>
            <a:r>
              <a:rPr lang="en-US" sz="1400" spc="-120">
                <a:effectLst/>
                <a:latin typeface="Trebuchet MS" panose="020B0703020202090204" pitchFamily="34" charset="0"/>
              </a:rPr>
              <a:t> </a:t>
            </a:r>
            <a:r>
              <a:rPr lang="en-US" sz="1400" spc="-20">
                <a:effectLst/>
                <a:latin typeface="Trebuchet MS" panose="020B0703020202090204" pitchFamily="34" charset="0"/>
              </a:rPr>
              <a:t>mobile</a:t>
            </a:r>
            <a:r>
              <a:rPr lang="en-US" sz="1400" spc="-120">
                <a:effectLst/>
                <a:latin typeface="Trebuchet MS" panose="020B0703020202090204" pitchFamily="34" charset="0"/>
              </a:rPr>
              <a:t> </a:t>
            </a:r>
            <a:r>
              <a:rPr lang="en-US" sz="1400" spc="-20">
                <a:effectLst/>
                <a:latin typeface="Trebuchet MS" panose="020B0703020202090204" pitchFamily="34" charset="0"/>
              </a:rPr>
              <a:t>apps</a:t>
            </a:r>
            <a:r>
              <a:rPr lang="en-US" sz="1400" spc="-120">
                <a:effectLst/>
                <a:latin typeface="Trebuchet MS" panose="020B0703020202090204" pitchFamily="34" charset="0"/>
              </a:rPr>
              <a:t> </a:t>
            </a:r>
            <a:r>
              <a:rPr lang="en-US" sz="1400" spc="-20">
                <a:effectLst/>
                <a:latin typeface="Trebuchet MS" panose="020B0703020202090204" pitchFamily="34" charset="0"/>
              </a:rPr>
              <a:t>for</a:t>
            </a:r>
            <a:r>
              <a:rPr lang="en-US" sz="1400" spc="-120">
                <a:effectLst/>
                <a:latin typeface="Trebuchet MS" panose="020B0703020202090204" pitchFamily="34" charset="0"/>
              </a:rPr>
              <a:t> </a:t>
            </a:r>
            <a:r>
              <a:rPr lang="en-US" sz="1400" spc="-20">
                <a:effectLst/>
                <a:latin typeface="Trebuchet MS" panose="020B0703020202090204" pitchFamily="34" charset="0"/>
              </a:rPr>
              <a:t>dietary</a:t>
            </a:r>
            <a:r>
              <a:rPr lang="en-US" sz="1400" spc="-120">
                <a:effectLst/>
                <a:latin typeface="Trebuchet MS" panose="020B0703020202090204" pitchFamily="34" charset="0"/>
              </a:rPr>
              <a:t> </a:t>
            </a:r>
            <a:r>
              <a:rPr lang="en-US" sz="1400" spc="-20">
                <a:effectLst/>
                <a:latin typeface="Trebuchet MS" panose="020B0703020202090204" pitchFamily="34" charset="0"/>
              </a:rPr>
              <a:t>tracking</a:t>
            </a:r>
            <a:r>
              <a:rPr lang="en-US" sz="1400" spc="-120">
                <a:effectLst/>
                <a:latin typeface="Trebuchet MS" panose="020B0703020202090204" pitchFamily="34" charset="0"/>
              </a:rPr>
              <a:t> </a:t>
            </a:r>
            <a:r>
              <a:rPr lang="en-US" sz="1400" spc="-20">
                <a:effectLst/>
                <a:latin typeface="Trebuchet MS" panose="020B0703020202090204" pitchFamily="34" charset="0"/>
              </a:rPr>
              <a:t>and</a:t>
            </a:r>
            <a:r>
              <a:rPr lang="en-US" sz="1400" spc="-120">
                <a:effectLst/>
                <a:latin typeface="Trebuchet MS" panose="020B0703020202090204" pitchFamily="34" charset="0"/>
              </a:rPr>
              <a:t> </a:t>
            </a:r>
            <a:r>
              <a:rPr lang="en-US" sz="1400" spc="-20">
                <a:effectLst/>
                <a:latin typeface="Trebuchet MS" panose="020B0703020202090204" pitchFamily="34" charset="0"/>
              </a:rPr>
              <a:t>physical</a:t>
            </a:r>
            <a:r>
              <a:rPr lang="en-US" sz="1400" spc="-120">
                <a:effectLst/>
                <a:latin typeface="Trebuchet MS" panose="020B0703020202090204" pitchFamily="34" charset="0"/>
              </a:rPr>
              <a:t> </a:t>
            </a:r>
            <a:r>
              <a:rPr lang="en-US" sz="1400" spc="-20">
                <a:effectLst/>
                <a:latin typeface="Trebuchet MS" panose="020B0703020202090204" pitchFamily="34" charset="0"/>
              </a:rPr>
              <a:t>activity</a:t>
            </a:r>
            <a:r>
              <a:rPr lang="en-US" sz="1400" spc="-120">
                <a:effectLst/>
                <a:latin typeface="Trebuchet MS" panose="020B0703020202090204" pitchFamily="34" charset="0"/>
              </a:rPr>
              <a:t> </a:t>
            </a:r>
            <a:r>
              <a:rPr lang="en-US" sz="1400" spc="-20">
                <a:effectLst/>
                <a:latin typeface="Trebuchet MS" panose="020B0703020202090204" pitchFamily="34" charset="0"/>
              </a:rPr>
              <a:t>monitoring,</a:t>
            </a:r>
            <a:r>
              <a:rPr lang="en-US" sz="1400" spc="-120">
                <a:effectLst/>
                <a:latin typeface="Trebuchet MS" panose="020B0703020202090204" pitchFamily="34" charset="0"/>
              </a:rPr>
              <a:t> </a:t>
            </a:r>
            <a:r>
              <a:rPr lang="en-US" sz="1400" spc="-20">
                <a:effectLst/>
                <a:latin typeface="Trebuchet MS" panose="020B0703020202090204" pitchFamily="34" charset="0"/>
              </a:rPr>
              <a:t>have </a:t>
            </a:r>
            <a:r>
              <a:rPr lang="en-US" sz="1400">
                <a:effectLst/>
                <a:latin typeface="Trebuchet MS" panose="020B0703020202090204" pitchFamily="34" charset="0"/>
              </a:rPr>
              <a:t>shown</a:t>
            </a:r>
            <a:r>
              <a:rPr lang="en-US" sz="1400" spc="-120">
                <a:effectLst/>
                <a:latin typeface="Trebuchet MS" panose="020B0703020202090204" pitchFamily="34" charset="0"/>
              </a:rPr>
              <a:t> </a:t>
            </a:r>
            <a:r>
              <a:rPr lang="en-US" sz="1400">
                <a:effectLst/>
                <a:latin typeface="Trebuchet MS" panose="020B0703020202090204" pitchFamily="34" charset="0"/>
              </a:rPr>
              <a:t>promising</a:t>
            </a:r>
            <a:r>
              <a:rPr lang="en-US" sz="1400" spc="-120">
                <a:effectLst/>
                <a:latin typeface="Trebuchet MS" panose="020B0703020202090204" pitchFamily="34" charset="0"/>
              </a:rPr>
              <a:t> </a:t>
            </a:r>
            <a:r>
              <a:rPr lang="en-US" sz="1400">
                <a:effectLst/>
                <a:latin typeface="Trebuchet MS" panose="020B0703020202090204" pitchFamily="34" charset="0"/>
              </a:rPr>
              <a:t>results</a:t>
            </a:r>
            <a:r>
              <a:rPr lang="en-US" sz="1400" spc="-120">
                <a:effectLst/>
                <a:latin typeface="Trebuchet MS" panose="020B0703020202090204" pitchFamily="34" charset="0"/>
              </a:rPr>
              <a:t> </a:t>
            </a:r>
            <a:r>
              <a:rPr lang="en-US" sz="1400">
                <a:effectLst/>
                <a:latin typeface="Trebuchet MS" panose="020B0703020202090204" pitchFamily="34" charset="0"/>
              </a:rPr>
              <a:t>in</a:t>
            </a:r>
            <a:r>
              <a:rPr lang="en-US" sz="1400" spc="-120">
                <a:effectLst/>
                <a:latin typeface="Trebuchet MS" panose="020B0703020202090204" pitchFamily="34" charset="0"/>
              </a:rPr>
              <a:t> </a:t>
            </a:r>
            <a:r>
              <a:rPr lang="en-US" sz="1400">
                <a:effectLst/>
                <a:latin typeface="Trebuchet MS" panose="020B0703020202090204" pitchFamily="34" charset="0"/>
              </a:rPr>
              <a:t>achieving</a:t>
            </a:r>
            <a:r>
              <a:rPr lang="en-US" sz="1400" spc="-120">
                <a:effectLst/>
                <a:latin typeface="Trebuchet MS" panose="020B0703020202090204" pitchFamily="34" charset="0"/>
              </a:rPr>
              <a:t> </a:t>
            </a:r>
            <a:r>
              <a:rPr lang="en-US" sz="1400">
                <a:effectLst/>
                <a:latin typeface="Trebuchet MS" panose="020B0703020202090204" pitchFamily="34" charset="0"/>
              </a:rPr>
              <a:t>reductions</a:t>
            </a:r>
            <a:r>
              <a:rPr lang="en-US" sz="1400" spc="-120">
                <a:effectLst/>
                <a:latin typeface="Trebuchet MS" panose="020B0703020202090204" pitchFamily="34" charset="0"/>
              </a:rPr>
              <a:t> </a:t>
            </a:r>
            <a:r>
              <a:rPr lang="en-US" sz="1400">
                <a:effectLst/>
                <a:latin typeface="Trebuchet MS" panose="020B0703020202090204" pitchFamily="34" charset="0"/>
              </a:rPr>
              <a:t>in</a:t>
            </a:r>
            <a:r>
              <a:rPr lang="en-US" sz="1400" spc="-120">
                <a:effectLst/>
                <a:latin typeface="Trebuchet MS" panose="020B0703020202090204" pitchFamily="34" charset="0"/>
              </a:rPr>
              <a:t> </a:t>
            </a:r>
            <a:r>
              <a:rPr lang="en-US" sz="1400">
                <a:effectLst/>
                <a:latin typeface="Trebuchet MS" panose="020B0703020202090204" pitchFamily="34" charset="0"/>
              </a:rPr>
              <a:t>diabetic</a:t>
            </a:r>
            <a:r>
              <a:rPr lang="en-US" sz="1400" spc="-120">
                <a:effectLst/>
                <a:latin typeface="Trebuchet MS" panose="020B0703020202090204" pitchFamily="34" charset="0"/>
              </a:rPr>
              <a:t> </a:t>
            </a:r>
            <a:r>
              <a:rPr lang="en-US" sz="1400">
                <a:effectLst/>
                <a:latin typeface="Trebuchet MS" panose="020B0703020202090204" pitchFamily="34" charset="0"/>
              </a:rPr>
              <a:t>management.</a:t>
            </a:r>
          </a:p>
          <a:p>
            <a:pPr marL="0" indent="0">
              <a:spcBef>
                <a:spcPts val="90"/>
              </a:spcBef>
              <a:buNone/>
            </a:pPr>
            <a:endParaRPr lang="en-US" sz="1400">
              <a:effectLst/>
              <a:latin typeface="Trebuchet MS" panose="020B0703020202090204" pitchFamily="34" charset="0"/>
            </a:endParaRPr>
          </a:p>
        </p:txBody>
      </p:sp>
      <p:pic>
        <p:nvPicPr>
          <p:cNvPr id="5" name="Picture 4">
            <a:extLst>
              <a:ext uri="{FF2B5EF4-FFF2-40B4-BE49-F238E27FC236}">
                <a16:creationId xmlns:a16="http://schemas.microsoft.com/office/drawing/2014/main" id="{01DCE925-2EF5-FF0F-AB59-587208BACEE9}"/>
              </a:ext>
            </a:extLst>
          </p:cNvPr>
          <p:cNvPicPr>
            <a:picLocks noChangeAspect="1"/>
          </p:cNvPicPr>
          <p:nvPr/>
        </p:nvPicPr>
        <p:blipFill>
          <a:blip r:embed="rId2"/>
          <a:stretch>
            <a:fillRect/>
          </a:stretch>
        </p:blipFill>
        <p:spPr>
          <a:xfrm>
            <a:off x="6099047" y="640079"/>
            <a:ext cx="5815861" cy="5281355"/>
          </a:xfrm>
          <a:prstGeom prst="rect">
            <a:avLst/>
          </a:prstGeom>
        </p:spPr>
      </p:pic>
    </p:spTree>
    <p:extLst>
      <p:ext uri="{BB962C8B-B14F-4D97-AF65-F5344CB8AC3E}">
        <p14:creationId xmlns:p14="http://schemas.microsoft.com/office/powerpoint/2010/main" val="398866919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B4DA-C619-4E2D-9EF2-3F31F535C8EE}"/>
              </a:ext>
            </a:extLst>
          </p:cNvPr>
          <p:cNvSpPr>
            <a:spLocks noGrp="1"/>
          </p:cNvSpPr>
          <p:nvPr>
            <p:ph type="title"/>
          </p:nvPr>
        </p:nvSpPr>
        <p:spPr>
          <a:xfrm>
            <a:off x="371475" y="1"/>
            <a:ext cx="10982325" cy="985837"/>
          </a:xfrm>
        </p:spPr>
        <p:txBody>
          <a:bodyPr>
            <a:normAutofit/>
          </a:bodyPr>
          <a:lstStyle/>
          <a:p>
            <a:r>
              <a:rPr lang="en-US" sz="2800" dirty="0"/>
              <a:t>Data mining </a:t>
            </a:r>
            <a:r>
              <a:rPr lang="en-US" sz="2800" dirty="0" err="1"/>
              <a:t>softwares</a:t>
            </a:r>
            <a:r>
              <a:rPr lang="en-US" sz="2800" dirty="0"/>
              <a:t> in </a:t>
            </a:r>
            <a:r>
              <a:rPr lang="en-US" sz="2800" dirty="0" err="1"/>
              <a:t>diabetis</a:t>
            </a:r>
            <a:r>
              <a:rPr lang="en-US" sz="2800" dirty="0"/>
              <a:t> management</a:t>
            </a:r>
          </a:p>
        </p:txBody>
      </p:sp>
      <p:sp>
        <p:nvSpPr>
          <p:cNvPr id="3" name="Content Placeholder 2">
            <a:extLst>
              <a:ext uri="{FF2B5EF4-FFF2-40B4-BE49-F238E27FC236}">
                <a16:creationId xmlns:a16="http://schemas.microsoft.com/office/drawing/2014/main" id="{76F1080C-9FCF-4BEA-A1B4-DBF5A4FACCDE}"/>
              </a:ext>
            </a:extLst>
          </p:cNvPr>
          <p:cNvSpPr>
            <a:spLocks noGrp="1"/>
          </p:cNvSpPr>
          <p:nvPr>
            <p:ph idx="1"/>
          </p:nvPr>
        </p:nvSpPr>
        <p:spPr>
          <a:xfrm>
            <a:off x="498764" y="785813"/>
            <a:ext cx="10855036" cy="5391150"/>
          </a:xfrm>
        </p:spPr>
        <p:txBody>
          <a:bodyPr/>
          <a:lstStyle/>
          <a:p>
            <a:pPr marL="0" indent="0" algn="l">
              <a:buNone/>
            </a:pPr>
            <a:r>
              <a:rPr lang="en-US" sz="2000" b="1" i="0" u="none" strike="noStrike" dirty="0">
                <a:solidFill>
                  <a:srgbClr val="0D0D0D"/>
                </a:solidFill>
                <a:effectLst/>
                <a:latin typeface="Söhne"/>
              </a:rPr>
              <a:t>CART Data Mining Analysis: Age and Glycemic Control in Diabetes Patients</a:t>
            </a:r>
          </a:p>
          <a:p>
            <a:pPr marL="0" indent="0">
              <a:buNone/>
            </a:pPr>
            <a:r>
              <a:rPr lang="en-US" sz="1800" dirty="0"/>
              <a:t>- </a:t>
            </a:r>
            <a:r>
              <a:rPr lang="en-US" sz="1400" dirty="0"/>
              <a:t>Researchers used CART data-mining software to analyze data from 15,902 diabetes patients.</a:t>
            </a:r>
          </a:p>
          <a:p>
            <a:pPr marL="0" indent="0">
              <a:buNone/>
            </a:pPr>
            <a:r>
              <a:rPr lang="en-US" sz="1400" dirty="0"/>
              <a:t>- Age emerged as the most significant factor associated with poor glycemic control (HbA1c &gt;9.5).</a:t>
            </a:r>
          </a:p>
          <a:p>
            <a:pPr marL="0" indent="0">
              <a:buNone/>
            </a:pPr>
            <a:r>
              <a:rPr lang="en-US" sz="1400" dirty="0"/>
              <a:t>- Surprisingly, patients younger than 65.6 years old showed worse glycemic control compared to older individuals.</a:t>
            </a:r>
          </a:p>
          <a:p>
            <a:pPr marL="0" indent="0">
              <a:buNone/>
            </a:pPr>
            <a:r>
              <a:rPr lang="en-US" sz="1400" dirty="0"/>
              <a:t>-This discovery highlights the importance of targeting specific age groups in clinical interventions for better glycemic control.</a:t>
            </a:r>
          </a:p>
          <a:p>
            <a:pPr marL="0" indent="0">
              <a:buNone/>
            </a:pPr>
            <a:endParaRPr lang="en-US" sz="1400" dirty="0"/>
          </a:p>
          <a:p>
            <a:pPr marL="0" indent="0">
              <a:buNone/>
            </a:pPr>
            <a:endParaRPr lang="en-US" sz="1400" dirty="0"/>
          </a:p>
          <a:p>
            <a:pPr marL="0" indent="0">
              <a:buNone/>
            </a:pPr>
            <a:br>
              <a:rPr lang="en-US" sz="1400" dirty="0"/>
            </a:br>
            <a:endParaRPr lang="en-US" sz="1400" dirty="0"/>
          </a:p>
          <a:p>
            <a:pPr marL="0" indent="0">
              <a:buNone/>
            </a:pPr>
            <a:endParaRPr lang="en-US" sz="1400" dirty="0"/>
          </a:p>
          <a:p>
            <a:pPr marL="0" indent="0">
              <a:buNone/>
            </a:pPr>
            <a:r>
              <a:rPr lang="en-US" sz="1400" dirty="0"/>
              <a:t>- </a:t>
            </a:r>
            <a:r>
              <a:rPr lang="en-US" sz="2000" b="1" dirty="0"/>
              <a:t>Data-Forest Software</a:t>
            </a:r>
          </a:p>
          <a:p>
            <a:pPr marL="0" indent="0">
              <a:buNone/>
            </a:pPr>
            <a:r>
              <a:rPr lang="en-US" sz="1400" dirty="0"/>
              <a:t>- </a:t>
            </a:r>
            <a:r>
              <a:rPr lang="en-US" sz="1400" dirty="0" err="1"/>
              <a:t>DataForest</a:t>
            </a:r>
            <a:r>
              <a:rPr lang="en-US" sz="1400" dirty="0"/>
              <a:t> software used to predict next-morning fasting blood glucose (FBG).</a:t>
            </a:r>
          </a:p>
          <a:p>
            <a:pPr marL="0" indent="0">
              <a:buNone/>
            </a:pPr>
            <a:r>
              <a:rPr lang="en-US" sz="1400" dirty="0"/>
              <a:t>- Study involved four type 1 diabetes mellitus (T1DM) patients over 150 days.</a:t>
            </a:r>
          </a:p>
          <a:p>
            <a:pPr marL="0" indent="0">
              <a:buNone/>
            </a:pPr>
            <a:r>
              <a:rPr lang="en-US" sz="1400" dirty="0"/>
              <a:t>- Classification techniques applied to data including FBG, metabolic rate, food intake, and physical condition.</a:t>
            </a:r>
          </a:p>
          <a:p>
            <a:pPr marL="0" indent="0">
              <a:buNone/>
            </a:pPr>
            <a:r>
              <a:rPr lang="en-US" sz="1400" dirty="0"/>
              <a:t>- Physical condition emerged as most correlated and predictive of FBG levels.</a:t>
            </a:r>
          </a:p>
          <a:p>
            <a:pPr marL="0" indent="0">
              <a:buNone/>
            </a:pPr>
            <a:r>
              <a:rPr lang="en-US" sz="1400" dirty="0"/>
              <a:t>- Highlights importance of monitoring and addressing physical condition in managing FBG among T1DM patients.</a:t>
            </a:r>
          </a:p>
        </p:txBody>
      </p:sp>
      <p:pic>
        <p:nvPicPr>
          <p:cNvPr id="8" name="Picture 7" descr="A screenshot of a computer&#10;&#10;Description automatically generated">
            <a:extLst>
              <a:ext uri="{FF2B5EF4-FFF2-40B4-BE49-F238E27FC236}">
                <a16:creationId xmlns:a16="http://schemas.microsoft.com/office/drawing/2014/main" id="{91EC67A7-2A84-5A4F-397B-0ED4C7DCE335}"/>
              </a:ext>
            </a:extLst>
          </p:cNvPr>
          <p:cNvPicPr>
            <a:picLocks noChangeAspect="1"/>
          </p:cNvPicPr>
          <p:nvPr/>
        </p:nvPicPr>
        <p:blipFill rotWithShape="1">
          <a:blip r:embed="rId2"/>
          <a:srcRect l="18556" t="58514" r="23351" b="26747"/>
          <a:stretch/>
        </p:blipFill>
        <p:spPr>
          <a:xfrm>
            <a:off x="2952751" y="2657475"/>
            <a:ext cx="5257800" cy="1232839"/>
          </a:xfrm>
          <a:prstGeom prst="rect">
            <a:avLst/>
          </a:prstGeom>
        </p:spPr>
      </p:pic>
    </p:spTree>
    <p:extLst>
      <p:ext uri="{BB962C8B-B14F-4D97-AF65-F5344CB8AC3E}">
        <p14:creationId xmlns:p14="http://schemas.microsoft.com/office/powerpoint/2010/main" val="232096817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4E4E9-BB7D-AB19-07C6-FF7B69875653}"/>
              </a:ext>
            </a:extLst>
          </p:cNvPr>
          <p:cNvSpPr>
            <a:spLocks noGrp="1"/>
          </p:cNvSpPr>
          <p:nvPr>
            <p:ph type="title"/>
          </p:nvPr>
        </p:nvSpPr>
        <p:spPr>
          <a:xfrm>
            <a:off x="514350" y="428624"/>
            <a:ext cx="10839450" cy="528639"/>
          </a:xfrm>
        </p:spPr>
        <p:txBody>
          <a:bodyPr>
            <a:normAutofit/>
          </a:bodyPr>
          <a:lstStyle/>
          <a:p>
            <a:r>
              <a:rPr lang="en-US" sz="2800" dirty="0"/>
              <a:t>Network analysis</a:t>
            </a:r>
          </a:p>
        </p:txBody>
      </p:sp>
      <p:graphicFrame>
        <p:nvGraphicFramePr>
          <p:cNvPr id="5" name="Content Placeholder 2">
            <a:extLst>
              <a:ext uri="{FF2B5EF4-FFF2-40B4-BE49-F238E27FC236}">
                <a16:creationId xmlns:a16="http://schemas.microsoft.com/office/drawing/2014/main" id="{F6B36DE9-6560-11F3-6C78-8B364496E08D}"/>
              </a:ext>
            </a:extLst>
          </p:cNvPr>
          <p:cNvGraphicFramePr>
            <a:graphicFrameLocks noGrp="1"/>
          </p:cNvGraphicFramePr>
          <p:nvPr>
            <p:ph idx="1"/>
          </p:nvPr>
        </p:nvGraphicFramePr>
        <p:xfrm>
          <a:off x="514350" y="1243013"/>
          <a:ext cx="10839450" cy="4933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56837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8AAB706-CDCA-6C45-8790-008888295B6F}">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400</TotalTime>
  <Words>1651</Words>
  <Application>Microsoft Macintosh PowerPoint</Application>
  <PresentationFormat>Widescreen</PresentationFormat>
  <Paragraphs>139</Paragraphs>
  <Slides>16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Aptos</vt:lpstr>
      <vt:lpstr>Aptos Display</vt:lpstr>
      <vt:lpstr>Arial</vt:lpstr>
      <vt:lpstr>Calibri</vt:lpstr>
      <vt:lpstr>Cambria</vt:lpstr>
      <vt:lpstr>Helvetica Neue</vt:lpstr>
      <vt:lpstr>Merriweather</vt:lpstr>
      <vt:lpstr>Montserrat</vt:lpstr>
      <vt:lpstr>Open Sans</vt:lpstr>
      <vt:lpstr>Söhne</vt:lpstr>
      <vt:lpstr>Times New Roman</vt:lpstr>
      <vt:lpstr>Trebuchet MS</vt:lpstr>
      <vt:lpstr>Wingdings</vt:lpstr>
      <vt:lpstr>Office Theme</vt:lpstr>
      <vt:lpstr>Maximizing prevention though informatics:  In diabetic management   </vt:lpstr>
      <vt:lpstr>Introduction</vt:lpstr>
      <vt:lpstr>Target population</vt:lpstr>
      <vt:lpstr>Different areas where we use HIT in diabetic care</vt:lpstr>
      <vt:lpstr>CONTINOUS GLUCOSE MONITERING</vt:lpstr>
      <vt:lpstr>How these tools impacting public health ??</vt:lpstr>
      <vt:lpstr>Key Research Insights</vt:lpstr>
      <vt:lpstr>Data mining softwares in diabetis management</vt:lpstr>
      <vt:lpstr>Network analysis</vt:lpstr>
      <vt:lpstr>Temporal analysis</vt:lpstr>
      <vt:lpstr>PowerPoint Presentation</vt:lpstr>
      <vt:lpstr>Challenges</vt:lpstr>
      <vt:lpstr>Opportunities for new areas of research</vt:lpstr>
      <vt:lpstr>PowerPoint Presentation</vt:lpstr>
      <vt:lpstr>Citations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Maximizing prevention though informatics: in diabetic management</dc:title>
  <dc:creator>sdammare</dc:creator>
  <cp:lastModifiedBy>sdammare</cp:lastModifiedBy>
  <cp:revision>1</cp:revision>
  <dcterms:created xsi:type="dcterms:W3CDTF">2024-03-30T04:36:53Z</dcterms:created>
  <dcterms:modified xsi:type="dcterms:W3CDTF">2024-04-18T13:55:30Z</dcterms:modified>
</cp:coreProperties>
</file>